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20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21.xml" ContentType="application/vnd.openxmlformats-officedocument.presentationml.tags+xml"/>
  <Override PartName="/ppt/notesSlides/notesSlide21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notesSlides/notesSlide29.xml" ContentType="application/vnd.openxmlformats-officedocument.presentationml.notesSlide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notesSlides/notesSlide30.xml" ContentType="application/vnd.openxmlformats-officedocument.presentationml.notesSlide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292" r:id="rId2"/>
    <p:sldId id="479" r:id="rId3"/>
    <p:sldId id="520" r:id="rId4"/>
    <p:sldId id="521" r:id="rId5"/>
    <p:sldId id="478" r:id="rId6"/>
    <p:sldId id="480" r:id="rId7"/>
    <p:sldId id="468" r:id="rId8"/>
    <p:sldId id="475" r:id="rId9"/>
    <p:sldId id="476" r:id="rId10"/>
    <p:sldId id="522" r:id="rId11"/>
    <p:sldId id="523" r:id="rId12"/>
    <p:sldId id="482" r:id="rId13"/>
    <p:sldId id="483" r:id="rId14"/>
    <p:sldId id="484" r:id="rId15"/>
    <p:sldId id="519" r:id="rId16"/>
    <p:sldId id="469" r:id="rId17"/>
    <p:sldId id="485" r:id="rId18"/>
    <p:sldId id="486" r:id="rId19"/>
    <p:sldId id="488" r:id="rId20"/>
    <p:sldId id="491" r:id="rId21"/>
    <p:sldId id="487" r:id="rId22"/>
    <p:sldId id="492" r:id="rId23"/>
    <p:sldId id="496" r:id="rId24"/>
    <p:sldId id="490" r:id="rId25"/>
    <p:sldId id="497" r:id="rId26"/>
    <p:sldId id="498" r:id="rId27"/>
    <p:sldId id="502" r:id="rId28"/>
    <p:sldId id="501" r:id="rId29"/>
    <p:sldId id="503" r:id="rId30"/>
    <p:sldId id="504" r:id="rId31"/>
    <p:sldId id="505" r:id="rId32"/>
    <p:sldId id="506" r:id="rId33"/>
    <p:sldId id="508" r:id="rId34"/>
    <p:sldId id="509" r:id="rId35"/>
    <p:sldId id="510" r:id="rId36"/>
    <p:sldId id="512" r:id="rId37"/>
    <p:sldId id="514" r:id="rId38"/>
    <p:sldId id="515" r:id="rId39"/>
    <p:sldId id="516" r:id="rId40"/>
    <p:sldId id="513" r:id="rId41"/>
    <p:sldId id="518" r:id="rId42"/>
    <p:sldId id="517" r:id="rId43"/>
    <p:sldId id="360" r:id="rId44"/>
    <p:sldId id="464" r:id="rId4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94" userDrawn="1">
          <p15:clr>
            <a:srgbClr val="A4A3A4"/>
          </p15:clr>
        </p15:guide>
        <p15:guide id="2" pos="38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69AF"/>
    <a:srgbClr val="6666FF"/>
    <a:srgbClr val="33CC33"/>
    <a:srgbClr val="FFFF99"/>
    <a:srgbClr val="66FF33"/>
    <a:srgbClr val="9999FF"/>
    <a:srgbClr val="66FF66"/>
    <a:srgbClr val="99CCFF"/>
    <a:srgbClr val="FFFF66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949" autoAdjust="0"/>
    <p:restoredTop sz="85611" autoAdjust="0"/>
  </p:normalViewPr>
  <p:slideViewPr>
    <p:cSldViewPr>
      <p:cViewPr varScale="1">
        <p:scale>
          <a:sx n="55" d="100"/>
          <a:sy n="55" d="100"/>
        </p:scale>
        <p:origin x="1800" y="72"/>
      </p:cViewPr>
      <p:guideLst>
        <p:guide orient="horz" pos="3294"/>
        <p:guide pos="385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microsoft.com/office/2015/10/relationships/revisionInfo" Target="revisionInfo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7723A-7C4D-451D-9AD5-AF258FFF162D}" type="datetimeFigureOut">
              <a:rPr lang="ru-RU" smtClean="0"/>
              <a:pPr/>
              <a:t>31.10.2017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F24ED3-D168-4D29-8638-DB2454C059C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69199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45139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59370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07030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89885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26908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05731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94318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80223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38232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02168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466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81579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20479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49736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17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08411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18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75966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56585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20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04840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21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391236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22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9990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23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398908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24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689580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25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03574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26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969582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27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800216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28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344742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29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039383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30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131099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31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869860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32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45752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33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117680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34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53523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35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274899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36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807562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37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519022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38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330854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39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322260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41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225010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F24ED3-D168-4D29-8638-DB2454C059C7}" type="slidenum">
              <a:rPr lang="ru-RU" smtClean="0"/>
              <a:pPr/>
              <a:t>42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05619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48201-F1B1-4575-97C2-678260E59C93}" type="datetimeFigureOut">
              <a:rPr lang="ru-RU" smtClean="0"/>
              <a:pPr/>
              <a:t>31.10.2017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B87A1-8714-4253-891F-987EFF54E84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48201-F1B1-4575-97C2-678260E59C93}" type="datetimeFigureOut">
              <a:rPr lang="ru-RU" smtClean="0"/>
              <a:pPr/>
              <a:t>31.10.2017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B87A1-8714-4253-891F-987EFF54E84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48201-F1B1-4575-97C2-678260E59C93}" type="datetimeFigureOut">
              <a:rPr lang="ru-RU" smtClean="0"/>
              <a:pPr/>
              <a:t>31.10.2017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B87A1-8714-4253-891F-987EFF54E84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48201-F1B1-4575-97C2-678260E59C93}" type="datetimeFigureOut">
              <a:rPr lang="ru-RU" smtClean="0"/>
              <a:pPr/>
              <a:t>31.10.2017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B87A1-8714-4253-891F-987EFF54E84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48201-F1B1-4575-97C2-678260E59C93}" type="datetimeFigureOut">
              <a:rPr lang="ru-RU" smtClean="0"/>
              <a:pPr/>
              <a:t>31.10.2017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B87A1-8714-4253-891F-987EFF54E84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48201-F1B1-4575-97C2-678260E59C93}" type="datetimeFigureOut">
              <a:rPr lang="ru-RU" smtClean="0"/>
              <a:pPr/>
              <a:t>31.10.2017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B87A1-8714-4253-891F-987EFF54E84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48201-F1B1-4575-97C2-678260E59C93}" type="datetimeFigureOut">
              <a:rPr lang="ru-RU" smtClean="0"/>
              <a:pPr/>
              <a:t>31.10.2017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B87A1-8714-4253-891F-987EFF54E84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48201-F1B1-4575-97C2-678260E59C93}" type="datetimeFigureOut">
              <a:rPr lang="ru-RU" smtClean="0"/>
              <a:pPr/>
              <a:t>31.10.2017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B87A1-8714-4253-891F-987EFF54E84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48201-F1B1-4575-97C2-678260E59C93}" type="datetimeFigureOut">
              <a:rPr lang="ru-RU" smtClean="0"/>
              <a:pPr/>
              <a:t>31.10.2017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B87A1-8714-4253-891F-987EFF54E84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48201-F1B1-4575-97C2-678260E59C93}" type="datetimeFigureOut">
              <a:rPr lang="ru-RU" smtClean="0"/>
              <a:pPr/>
              <a:t>31.10.2017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B87A1-8714-4253-891F-987EFF54E84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48201-F1B1-4575-97C2-678260E59C93}" type="datetimeFigureOut">
              <a:rPr lang="ru-RU" smtClean="0"/>
              <a:pPr/>
              <a:t>31.10.2017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B87A1-8714-4253-891F-987EFF54E84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orokin_rk.IMA\Desktop\aipm_preza_2_1.jp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1" y="2311"/>
            <a:ext cx="9168858" cy="6875951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B48201-F1B1-4575-97C2-678260E59C93}" type="datetimeFigureOut">
              <a:rPr lang="ru-RU" smtClean="0"/>
              <a:pPr/>
              <a:t>31.10.2017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BB87A1-8714-4253-891F-987EFF54E84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11.xml"/><Relationship Id="rId13" Type="http://schemas.openxmlformats.org/officeDocument/2006/relationships/tags" Target="../tags/tag16.xml"/><Relationship Id="rId18" Type="http://schemas.openxmlformats.org/officeDocument/2006/relationships/notesSlide" Target="../notesSlides/notesSlide5.xml"/><Relationship Id="rId3" Type="http://schemas.openxmlformats.org/officeDocument/2006/relationships/tags" Target="../tags/tag6.xml"/><Relationship Id="rId7" Type="http://schemas.openxmlformats.org/officeDocument/2006/relationships/tags" Target="../tags/tag10.xml"/><Relationship Id="rId12" Type="http://schemas.openxmlformats.org/officeDocument/2006/relationships/tags" Target="../tags/tag15.xml"/><Relationship Id="rId17" Type="http://schemas.openxmlformats.org/officeDocument/2006/relationships/slideLayout" Target="../slideLayouts/slideLayout12.xml"/><Relationship Id="rId2" Type="http://schemas.openxmlformats.org/officeDocument/2006/relationships/tags" Target="../tags/tag5.xml"/><Relationship Id="rId16" Type="http://schemas.openxmlformats.org/officeDocument/2006/relationships/tags" Target="../tags/tag19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11" Type="http://schemas.openxmlformats.org/officeDocument/2006/relationships/tags" Target="../tags/tag14.xml"/><Relationship Id="rId5" Type="http://schemas.openxmlformats.org/officeDocument/2006/relationships/tags" Target="../tags/tag8.xml"/><Relationship Id="rId15" Type="http://schemas.openxmlformats.org/officeDocument/2006/relationships/tags" Target="../tags/tag18.xml"/><Relationship Id="rId10" Type="http://schemas.openxmlformats.org/officeDocument/2006/relationships/tags" Target="../tags/tag13.xml"/><Relationship Id="rId4" Type="http://schemas.openxmlformats.org/officeDocument/2006/relationships/tags" Target="../tags/tag7.xml"/><Relationship Id="rId9" Type="http://schemas.openxmlformats.org/officeDocument/2006/relationships/tags" Target="../tags/tag12.xml"/><Relationship Id="rId14" Type="http://schemas.openxmlformats.org/officeDocument/2006/relationships/tags" Target="../tags/tag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tags" Target="../tags/tag29.xml"/><Relationship Id="rId13" Type="http://schemas.openxmlformats.org/officeDocument/2006/relationships/tags" Target="../tags/tag34.xml"/><Relationship Id="rId3" Type="http://schemas.openxmlformats.org/officeDocument/2006/relationships/tags" Target="../tags/tag24.xml"/><Relationship Id="rId7" Type="http://schemas.openxmlformats.org/officeDocument/2006/relationships/tags" Target="../tags/tag28.xml"/><Relationship Id="rId12" Type="http://schemas.openxmlformats.org/officeDocument/2006/relationships/tags" Target="../tags/tag33.xml"/><Relationship Id="rId17" Type="http://schemas.openxmlformats.org/officeDocument/2006/relationships/notesSlide" Target="../notesSlides/notesSlide22.xml"/><Relationship Id="rId2" Type="http://schemas.openxmlformats.org/officeDocument/2006/relationships/tags" Target="../tags/tag23.xml"/><Relationship Id="rId16" Type="http://schemas.openxmlformats.org/officeDocument/2006/relationships/slideLayout" Target="../slideLayouts/slideLayout12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11" Type="http://schemas.openxmlformats.org/officeDocument/2006/relationships/tags" Target="../tags/tag32.xml"/><Relationship Id="rId5" Type="http://schemas.openxmlformats.org/officeDocument/2006/relationships/tags" Target="../tags/tag26.xml"/><Relationship Id="rId15" Type="http://schemas.openxmlformats.org/officeDocument/2006/relationships/tags" Target="../tags/tag36.xml"/><Relationship Id="rId10" Type="http://schemas.openxmlformats.org/officeDocument/2006/relationships/tags" Target="../tags/tag31.xml"/><Relationship Id="rId4" Type="http://schemas.openxmlformats.org/officeDocument/2006/relationships/tags" Target="../tags/tag25.xml"/><Relationship Id="rId9" Type="http://schemas.openxmlformats.org/officeDocument/2006/relationships/tags" Target="../tags/tag30.xml"/><Relationship Id="rId14" Type="http://schemas.openxmlformats.org/officeDocument/2006/relationships/tags" Target="../tags/tag3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tags" Target="../tags/tag44.xml"/><Relationship Id="rId13" Type="http://schemas.openxmlformats.org/officeDocument/2006/relationships/tags" Target="../tags/tag49.xml"/><Relationship Id="rId3" Type="http://schemas.openxmlformats.org/officeDocument/2006/relationships/tags" Target="../tags/tag39.xml"/><Relationship Id="rId7" Type="http://schemas.openxmlformats.org/officeDocument/2006/relationships/tags" Target="../tags/tag43.xml"/><Relationship Id="rId12" Type="http://schemas.openxmlformats.org/officeDocument/2006/relationships/tags" Target="../tags/tag48.xml"/><Relationship Id="rId17" Type="http://schemas.openxmlformats.org/officeDocument/2006/relationships/notesSlide" Target="../notesSlides/notesSlide24.xml"/><Relationship Id="rId2" Type="http://schemas.openxmlformats.org/officeDocument/2006/relationships/tags" Target="../tags/tag38.xml"/><Relationship Id="rId16" Type="http://schemas.openxmlformats.org/officeDocument/2006/relationships/slideLayout" Target="../slideLayouts/slideLayout12.xml"/><Relationship Id="rId1" Type="http://schemas.openxmlformats.org/officeDocument/2006/relationships/tags" Target="../tags/tag37.xml"/><Relationship Id="rId6" Type="http://schemas.openxmlformats.org/officeDocument/2006/relationships/tags" Target="../tags/tag42.xml"/><Relationship Id="rId11" Type="http://schemas.openxmlformats.org/officeDocument/2006/relationships/tags" Target="../tags/tag47.xml"/><Relationship Id="rId5" Type="http://schemas.openxmlformats.org/officeDocument/2006/relationships/tags" Target="../tags/tag41.xml"/><Relationship Id="rId15" Type="http://schemas.openxmlformats.org/officeDocument/2006/relationships/tags" Target="../tags/tag51.xml"/><Relationship Id="rId10" Type="http://schemas.openxmlformats.org/officeDocument/2006/relationships/tags" Target="../tags/tag46.xml"/><Relationship Id="rId4" Type="http://schemas.openxmlformats.org/officeDocument/2006/relationships/tags" Target="../tags/tag40.xml"/><Relationship Id="rId9" Type="http://schemas.openxmlformats.org/officeDocument/2006/relationships/tags" Target="../tags/tag45.xml"/><Relationship Id="rId14" Type="http://schemas.openxmlformats.org/officeDocument/2006/relationships/tags" Target="../tags/tag5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tags" Target="../tags/tag59.xml"/><Relationship Id="rId13" Type="http://schemas.openxmlformats.org/officeDocument/2006/relationships/tags" Target="../tags/tag64.xml"/><Relationship Id="rId3" Type="http://schemas.openxmlformats.org/officeDocument/2006/relationships/tags" Target="../tags/tag54.xml"/><Relationship Id="rId7" Type="http://schemas.openxmlformats.org/officeDocument/2006/relationships/tags" Target="../tags/tag58.xml"/><Relationship Id="rId12" Type="http://schemas.openxmlformats.org/officeDocument/2006/relationships/tags" Target="../tags/tag63.xml"/><Relationship Id="rId17" Type="http://schemas.openxmlformats.org/officeDocument/2006/relationships/notesSlide" Target="../notesSlides/notesSlide29.xml"/><Relationship Id="rId2" Type="http://schemas.openxmlformats.org/officeDocument/2006/relationships/tags" Target="../tags/tag53.xml"/><Relationship Id="rId16" Type="http://schemas.openxmlformats.org/officeDocument/2006/relationships/slideLayout" Target="../slideLayouts/slideLayout12.xml"/><Relationship Id="rId1" Type="http://schemas.openxmlformats.org/officeDocument/2006/relationships/tags" Target="../tags/tag52.xml"/><Relationship Id="rId6" Type="http://schemas.openxmlformats.org/officeDocument/2006/relationships/tags" Target="../tags/tag57.xml"/><Relationship Id="rId11" Type="http://schemas.openxmlformats.org/officeDocument/2006/relationships/tags" Target="../tags/tag62.xml"/><Relationship Id="rId5" Type="http://schemas.openxmlformats.org/officeDocument/2006/relationships/tags" Target="../tags/tag56.xml"/><Relationship Id="rId15" Type="http://schemas.openxmlformats.org/officeDocument/2006/relationships/tags" Target="../tags/tag66.xml"/><Relationship Id="rId10" Type="http://schemas.openxmlformats.org/officeDocument/2006/relationships/tags" Target="../tags/tag61.xml"/><Relationship Id="rId4" Type="http://schemas.openxmlformats.org/officeDocument/2006/relationships/tags" Target="../tags/tag55.xml"/><Relationship Id="rId9" Type="http://schemas.openxmlformats.org/officeDocument/2006/relationships/tags" Target="../tags/tag60.xml"/><Relationship Id="rId14" Type="http://schemas.openxmlformats.org/officeDocument/2006/relationships/tags" Target="../tags/tag65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0.xml"/><Relationship Id="rId3" Type="http://schemas.openxmlformats.org/officeDocument/2006/relationships/tags" Target="../tags/tag69.xml"/><Relationship Id="rId7" Type="http://schemas.openxmlformats.org/officeDocument/2006/relationships/slideLayout" Target="../slideLayouts/slideLayout12.xml"/><Relationship Id="rId2" Type="http://schemas.openxmlformats.org/officeDocument/2006/relationships/tags" Target="../tags/tag68.xml"/><Relationship Id="rId1" Type="http://schemas.openxmlformats.org/officeDocument/2006/relationships/tags" Target="../tags/tag67.xml"/><Relationship Id="rId6" Type="http://schemas.openxmlformats.org/officeDocument/2006/relationships/tags" Target="../tags/tag72.xml"/><Relationship Id="rId5" Type="http://schemas.openxmlformats.org/officeDocument/2006/relationships/tags" Target="../tags/tag71.xml"/><Relationship Id="rId4" Type="http://schemas.openxmlformats.org/officeDocument/2006/relationships/tags" Target="../tags/tag7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tags" Target="../tags/tag75.xml"/><Relationship Id="rId7" Type="http://schemas.openxmlformats.org/officeDocument/2006/relationships/notesSlide" Target="../notesSlides/notesSlide31.xml"/><Relationship Id="rId2" Type="http://schemas.openxmlformats.org/officeDocument/2006/relationships/tags" Target="../tags/tag74.xml"/><Relationship Id="rId1" Type="http://schemas.openxmlformats.org/officeDocument/2006/relationships/tags" Target="../tags/tag73.xml"/><Relationship Id="rId6" Type="http://schemas.openxmlformats.org/officeDocument/2006/relationships/slideLayout" Target="../slideLayouts/slideLayout12.xml"/><Relationship Id="rId5" Type="http://schemas.openxmlformats.org/officeDocument/2006/relationships/tags" Target="../tags/tag77.xml"/><Relationship Id="rId4" Type="http://schemas.openxmlformats.org/officeDocument/2006/relationships/tags" Target="../tags/tag7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988841"/>
            <a:ext cx="7772400" cy="1800200"/>
          </a:xfrm>
        </p:spPr>
        <p:txBody>
          <a:bodyPr>
            <a:normAutofit fontScale="9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100" b="1" dirty="0"/>
              <a:t>Периодический обновляемый </a:t>
            </a:r>
            <a:br>
              <a:rPr lang="en-US" sz="3100" b="1" dirty="0"/>
            </a:br>
            <a:r>
              <a:rPr lang="ru-RU" sz="3100" b="1" dirty="0"/>
              <a:t>отчет по безопасности</a:t>
            </a:r>
            <a:br>
              <a:rPr lang="en-US" sz="3100" b="1" dirty="0"/>
            </a:br>
            <a:br>
              <a:rPr lang="en-US" sz="3100" b="1" dirty="0"/>
            </a:br>
            <a:endParaRPr lang="ru-RU" sz="2000" b="1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3424" y="5445224"/>
            <a:ext cx="6336704" cy="1296144"/>
          </a:xfrm>
        </p:spPr>
        <p:txBody>
          <a:bodyPr>
            <a:normAutofit fontScale="40000" lnSpcReduction="20000"/>
          </a:bodyPr>
          <a:lstStyle/>
          <a:p>
            <a:r>
              <a:rPr lang="ru-RU" altLang="ru-RU" sz="3500" b="1" dirty="0">
                <a:solidFill>
                  <a:schemeClr val="tx1"/>
                </a:solidFill>
              </a:rPr>
              <a:t>Иван Аносов, к.фарм.н.</a:t>
            </a:r>
          </a:p>
          <a:p>
            <a:r>
              <a:rPr lang="ru-RU" altLang="ru-RU" sz="3500" b="1" dirty="0">
                <a:solidFill>
                  <a:schemeClr val="tx1"/>
                </a:solidFill>
              </a:rPr>
              <a:t>Менеджер по фармакобезопасности</a:t>
            </a:r>
          </a:p>
          <a:p>
            <a:r>
              <a:rPr lang="ru-RU" altLang="ru-RU" sz="3500" b="1" dirty="0">
                <a:solidFill>
                  <a:schemeClr val="tx1"/>
                </a:solidFill>
              </a:rPr>
              <a:t>ООО «Мерк»</a:t>
            </a:r>
          </a:p>
          <a:p>
            <a:endParaRPr lang="ru-RU" altLang="ru-RU" sz="3500" b="1" dirty="0">
              <a:solidFill>
                <a:schemeClr val="tx1"/>
              </a:solidFill>
            </a:endParaRPr>
          </a:p>
          <a:p>
            <a:r>
              <a:rPr lang="en-US" altLang="ru-RU" sz="3500" dirty="0">
                <a:solidFill>
                  <a:schemeClr val="tx1"/>
                </a:solidFill>
              </a:rPr>
              <a:t>31</a:t>
            </a:r>
            <a:r>
              <a:rPr lang="ru-RU" altLang="ru-RU" sz="3500" dirty="0">
                <a:solidFill>
                  <a:schemeClr val="tx1"/>
                </a:solidFill>
              </a:rPr>
              <a:t> октября 2017</a:t>
            </a:r>
          </a:p>
          <a:p>
            <a:endParaRPr lang="ru-RU" altLang="ru-RU" sz="3500" b="1" dirty="0">
              <a:solidFill>
                <a:schemeClr val="tx1"/>
              </a:solidFill>
            </a:endParaRPr>
          </a:p>
          <a:p>
            <a:endParaRPr lang="ru-RU" altLang="ru-RU" sz="3500" b="1" dirty="0">
              <a:solidFill>
                <a:schemeClr val="tx1"/>
              </a:solidFill>
            </a:endParaRPr>
          </a:p>
          <a:p>
            <a:endParaRPr lang="ru-RU" altLang="ru-RU" sz="3500" b="1" dirty="0">
              <a:solidFill>
                <a:schemeClr val="tx1"/>
              </a:solidFill>
            </a:endParaRPr>
          </a:p>
          <a:p>
            <a:endParaRPr lang="ru-RU" altLang="ru-RU" sz="3500" b="1" dirty="0">
              <a:solidFill>
                <a:schemeClr val="tx1"/>
              </a:solidFill>
            </a:endParaRPr>
          </a:p>
          <a:p>
            <a:endParaRPr lang="ru-RU" altLang="ru-RU" sz="3500" dirty="0">
              <a:solidFill>
                <a:schemeClr val="tx1"/>
              </a:solidFill>
            </a:endParaRPr>
          </a:p>
          <a:p>
            <a:endParaRPr lang="ru-RU" altLang="ru-RU" sz="3500" dirty="0">
              <a:solidFill>
                <a:schemeClr val="tx1"/>
              </a:solidFill>
            </a:endParaRPr>
          </a:p>
          <a:p>
            <a:endParaRPr lang="ru-RU" altLang="ru-RU" sz="2000" dirty="0">
              <a:solidFill>
                <a:schemeClr val="tx1"/>
              </a:solidFill>
            </a:endParaRPr>
          </a:p>
          <a:p>
            <a:endParaRPr lang="ru-RU" sz="2000" dirty="0"/>
          </a:p>
        </p:txBody>
      </p:sp>
      <p:pic>
        <p:nvPicPr>
          <p:cNvPr id="4" name="Рисунок 3" descr="AIPM_Logo_hor-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105176"/>
            <a:ext cx="6736080" cy="188366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51920" y="548680"/>
            <a:ext cx="48965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Отчетность по безопасности ЛС</a:t>
            </a:r>
          </a:p>
        </p:txBody>
      </p:sp>
      <p:sp>
        <p:nvSpPr>
          <p:cNvPr id="6" name="Freihandform 17"/>
          <p:cNvSpPr/>
          <p:nvPr>
            <p:custDataLst>
              <p:tags r:id="rId1"/>
            </p:custDataLst>
          </p:nvPr>
        </p:nvSpPr>
        <p:spPr bwMode="gray">
          <a:xfrm>
            <a:off x="2123728" y="1628800"/>
            <a:ext cx="4968552" cy="1080120"/>
          </a:xfrm>
          <a:custGeom>
            <a:avLst/>
            <a:gdLst>
              <a:gd name="connsiteX0" fmla="*/ 10370612 w 10851527"/>
              <a:gd name="connsiteY0" fmla="*/ 0 h 1584647"/>
              <a:gd name="connsiteX1" fmla="*/ 10505777 w 10851527"/>
              <a:gd name="connsiteY1" fmla="*/ 84208 h 1584647"/>
              <a:gd name="connsiteX2" fmla="*/ 10793740 w 10851527"/>
              <a:gd name="connsiteY2" fmla="*/ 618987 h 1584647"/>
              <a:gd name="connsiteX3" fmla="*/ 10851527 w 10851527"/>
              <a:gd name="connsiteY3" fmla="*/ 781935 h 1584647"/>
              <a:gd name="connsiteX4" fmla="*/ 10821165 w 10851527"/>
              <a:gd name="connsiteY4" fmla="*/ 890203 h 1584647"/>
              <a:gd name="connsiteX5" fmla="*/ 10475414 w 10851527"/>
              <a:gd name="connsiteY5" fmla="*/ 1470912 h 1584647"/>
              <a:gd name="connsiteX6" fmla="*/ 10460722 w 10851527"/>
              <a:gd name="connsiteY6" fmla="*/ 1501533 h 1584647"/>
              <a:gd name="connsiteX7" fmla="*/ 10349063 w 10851527"/>
              <a:gd name="connsiteY7" fmla="*/ 1584647 h 1584647"/>
              <a:gd name="connsiteX8" fmla="*/ 83255 w 10851527"/>
              <a:gd name="connsiteY8" fmla="*/ 1464637 h 1584647"/>
              <a:gd name="connsiteX9" fmla="*/ 1470 w 10851527"/>
              <a:gd name="connsiteY9" fmla="*/ 1382657 h 1584647"/>
              <a:gd name="connsiteX10" fmla="*/ 240872 w 10851527"/>
              <a:gd name="connsiteY10" fmla="*/ 207907 h 1584647"/>
              <a:gd name="connsiteX11" fmla="*/ 356022 w 10851527"/>
              <a:gd name="connsiteY11" fmla="*/ 124941 h 1584647"/>
              <a:gd name="connsiteX12" fmla="*/ 10370612 w 10851527"/>
              <a:gd name="connsiteY12" fmla="*/ 0 h 15846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851527" h="1584647">
                <a:moveTo>
                  <a:pt x="10370612" y="0"/>
                </a:moveTo>
                <a:cubicBezTo>
                  <a:pt x="10419585" y="0"/>
                  <a:pt x="10480312" y="38277"/>
                  <a:pt x="10505777" y="84208"/>
                </a:cubicBezTo>
                <a:lnTo>
                  <a:pt x="10793740" y="618987"/>
                </a:lnTo>
                <a:cubicBezTo>
                  <a:pt x="10835855" y="688977"/>
                  <a:pt x="10851528" y="732722"/>
                  <a:pt x="10851527" y="781935"/>
                </a:cubicBezTo>
                <a:cubicBezTo>
                  <a:pt x="10851528" y="820211"/>
                  <a:pt x="10839775" y="857395"/>
                  <a:pt x="10821165" y="890203"/>
                </a:cubicBezTo>
                <a:lnTo>
                  <a:pt x="10475414" y="1470912"/>
                </a:lnTo>
                <a:cubicBezTo>
                  <a:pt x="10470518" y="1480754"/>
                  <a:pt x="10464640" y="1490596"/>
                  <a:pt x="10460722" y="1501533"/>
                </a:cubicBezTo>
                <a:cubicBezTo>
                  <a:pt x="10442112" y="1548558"/>
                  <a:pt x="10395098" y="1584648"/>
                  <a:pt x="10349063" y="1584647"/>
                </a:cubicBezTo>
                <a:lnTo>
                  <a:pt x="83255" y="1464637"/>
                </a:lnTo>
                <a:cubicBezTo>
                  <a:pt x="28009" y="1466775"/>
                  <a:pt x="-7846" y="1427249"/>
                  <a:pt x="1470" y="1382657"/>
                </a:cubicBezTo>
                <a:lnTo>
                  <a:pt x="240872" y="207907"/>
                </a:lnTo>
                <a:cubicBezTo>
                  <a:pt x="250188" y="163315"/>
                  <a:pt x="266465" y="124802"/>
                  <a:pt x="356022" y="124941"/>
                </a:cubicBezTo>
                <a:cubicBezTo>
                  <a:pt x="1572832" y="126836"/>
                  <a:pt x="7032415" y="41647"/>
                  <a:pt x="10370612" y="0"/>
                </a:cubicBezTo>
                <a:close/>
              </a:path>
            </a:pathLst>
          </a:cu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bIns="81000" rtlCol="0" anchor="ctr" anchorCtr="0"/>
          <a:lstStyle/>
          <a:p>
            <a:pPr algn="ctr">
              <a:spcBef>
                <a:spcPts val="450"/>
              </a:spcBef>
              <a:spcAft>
                <a:spcPts val="225"/>
              </a:spcAft>
            </a:pPr>
            <a:r>
              <a:rPr lang="ru-RU" b="1" dirty="0">
                <a:solidFill>
                  <a:schemeClr val="bg1"/>
                </a:solidFill>
              </a:rPr>
              <a:t>Отчетность по безопасности зарегистрированных                                  лекарственных средств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9" name="Text Placeholder 2"/>
          <p:cNvSpPr txBox="1">
            <a:spLocks/>
          </p:cNvSpPr>
          <p:nvPr>
            <p:custDataLst>
              <p:tags r:id="rId2"/>
            </p:custDataLst>
          </p:nvPr>
        </p:nvSpPr>
        <p:spPr bwMode="gray">
          <a:xfrm>
            <a:off x="1785595" y="3490212"/>
            <a:ext cx="2534377" cy="936104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chemeClr val="bg1"/>
              </a:buClr>
            </a:pPr>
            <a:r>
              <a:rPr lang="ru-RU" sz="2000" b="1" dirty="0"/>
              <a:t>Срочная отчетность</a:t>
            </a:r>
            <a:endParaRPr lang="en-US" sz="2000" b="1" dirty="0"/>
          </a:p>
        </p:txBody>
      </p:sp>
      <p:sp>
        <p:nvSpPr>
          <p:cNvPr id="11" name="Text Placeholder 2"/>
          <p:cNvSpPr txBox="1">
            <a:spLocks/>
          </p:cNvSpPr>
          <p:nvPr>
            <p:custDataLst>
              <p:tags r:id="rId3"/>
            </p:custDataLst>
          </p:nvPr>
        </p:nvSpPr>
        <p:spPr bwMode="gray">
          <a:xfrm>
            <a:off x="4860032" y="3487242"/>
            <a:ext cx="3319822" cy="358104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chemeClr val="bg1"/>
              </a:buClr>
            </a:pPr>
            <a:r>
              <a:rPr lang="ru-RU" sz="2000" b="1" dirty="0"/>
              <a:t>Периодическая отчетность</a:t>
            </a:r>
            <a:endParaRPr lang="en-US" sz="2000" dirty="0"/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3419872" y="2775092"/>
            <a:ext cx="0" cy="57606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5724128" y="2775092"/>
            <a:ext cx="0" cy="57606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5364088" y="3850252"/>
            <a:ext cx="0" cy="57606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7740352" y="3845346"/>
            <a:ext cx="0" cy="57606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3515439" y="4455360"/>
            <a:ext cx="30060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Периодический обновляемый отчет по безопасности</a:t>
            </a: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6749770" y="4457887"/>
            <a:ext cx="21251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Другие типы отчетов</a:t>
            </a:r>
            <a:endParaRPr lang="en-US" dirty="0"/>
          </a:p>
        </p:txBody>
      </p:sp>
      <p:sp>
        <p:nvSpPr>
          <p:cNvPr id="23" name="Rectangle 22"/>
          <p:cNvSpPr/>
          <p:nvPr/>
        </p:nvSpPr>
        <p:spPr>
          <a:xfrm>
            <a:off x="3707904" y="4455360"/>
            <a:ext cx="2664296" cy="9233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7037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35211648-3A8A-4CED-876D-489A43A8D84A}"/>
              </a:ext>
            </a:extLst>
          </p:cNvPr>
          <p:cNvSpPr txBox="1"/>
          <p:nvPr/>
        </p:nvSpPr>
        <p:spPr>
          <a:xfrm>
            <a:off x="4290553" y="404664"/>
            <a:ext cx="42484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Периодический обновляемый отчет по безопасности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4D98A4C-BA07-4290-8BC5-99BC757FFFBB}"/>
              </a:ext>
            </a:extLst>
          </p:cNvPr>
          <p:cNvSpPr/>
          <p:nvPr/>
        </p:nvSpPr>
        <p:spPr>
          <a:xfrm>
            <a:off x="611187" y="1556792"/>
            <a:ext cx="792783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000000"/>
                </a:solidFill>
                <a:latin typeface="Arial" panose="020B0604020202020204" pitchFamily="34" charset="0"/>
              </a:rPr>
              <a:t>Периодический обновляемый отчет по безопасности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- отчет для представления оценки соотношения "польза - риск" лекарственного препарата держателем регистрационного удостоверения лекарственного препарата в определенный период времени в течение пострегистрационного этапа </a:t>
            </a:r>
            <a:r>
              <a:rPr lang="ru-RU" i="1" dirty="0">
                <a:solidFill>
                  <a:srgbClr val="000000"/>
                </a:solidFill>
                <a:latin typeface="Arial" panose="020B0604020202020204" pitchFamily="34" charset="0"/>
              </a:rPr>
              <a:t>(</a:t>
            </a:r>
            <a:r>
              <a:rPr lang="en-US" i="1" dirty="0">
                <a:solidFill>
                  <a:srgbClr val="000000"/>
                </a:solidFill>
                <a:latin typeface="Arial" panose="020B0604020202020204" pitchFamily="34" charset="0"/>
              </a:rPr>
              <a:t>GVP </a:t>
            </a:r>
            <a:r>
              <a:rPr lang="ru-RU" i="1" dirty="0">
                <a:solidFill>
                  <a:srgbClr val="000000"/>
                </a:solidFill>
                <a:latin typeface="Arial" panose="020B0604020202020204" pitchFamily="34" charset="0"/>
              </a:rPr>
              <a:t>ЕАЭС)</a:t>
            </a:r>
          </a:p>
          <a:p>
            <a:pPr algn="just"/>
            <a:endParaRPr lang="ru-RU" i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/>
            <a:endParaRPr lang="ru-RU" i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/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Подготовка в соответствии с </a:t>
            </a:r>
            <a:r>
              <a:rPr lang="ru-RU" b="1" dirty="0">
                <a:solidFill>
                  <a:srgbClr val="000000"/>
                </a:solidFill>
                <a:latin typeface="Arial" panose="020B0604020202020204" pitchFamily="34" charset="0"/>
              </a:rPr>
              <a:t>Разделом 7 </a:t>
            </a:r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</a:rPr>
              <a:t>GVP </a:t>
            </a:r>
            <a:r>
              <a:rPr lang="ru-RU" b="1" dirty="0">
                <a:solidFill>
                  <a:srgbClr val="000000"/>
                </a:solidFill>
                <a:latin typeface="Arial" panose="020B0604020202020204" pitchFamily="34" charset="0"/>
              </a:rPr>
              <a:t>ЕАЭС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53266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35211648-3A8A-4CED-876D-489A43A8D84A}"/>
              </a:ext>
            </a:extLst>
          </p:cNvPr>
          <p:cNvSpPr txBox="1"/>
          <p:nvPr/>
        </p:nvSpPr>
        <p:spPr>
          <a:xfrm>
            <a:off x="4290553" y="404664"/>
            <a:ext cx="42484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Периодический обновляемый отчет по безопасности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4D98A4C-BA07-4290-8BC5-99BC757FFFBB}"/>
              </a:ext>
            </a:extLst>
          </p:cNvPr>
          <p:cNvSpPr/>
          <p:nvPr/>
        </p:nvSpPr>
        <p:spPr>
          <a:xfrm>
            <a:off x="611187" y="1556792"/>
            <a:ext cx="792783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000000"/>
                </a:solidFill>
                <a:latin typeface="Arial" panose="020B0604020202020204" pitchFamily="34" charset="0"/>
              </a:rPr>
              <a:t>Основная </a:t>
            </a:r>
            <a:r>
              <a:rPr lang="ru-RU" b="1" u="sng" dirty="0">
                <a:solidFill>
                  <a:srgbClr val="000000"/>
                </a:solidFill>
                <a:latin typeface="Arial" panose="020B0604020202020204" pitchFamily="34" charset="0"/>
              </a:rPr>
              <a:t>цель</a:t>
            </a:r>
            <a:r>
              <a:rPr lang="ru-RU" b="1" dirty="0">
                <a:solidFill>
                  <a:srgbClr val="000000"/>
                </a:solidFill>
                <a:latin typeface="Arial" panose="020B0604020202020204" pitchFamily="34" charset="0"/>
              </a:rPr>
              <a:t> отчета:</a:t>
            </a:r>
          </a:p>
          <a:p>
            <a:pPr algn="just"/>
            <a:endParaRPr lang="ru-RU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Представление исчерпывающего и критического анализа соотношения "польза - риск" лекарственного препарата с учетом всех новых данных по безопасности и кумулятивного влияния этих данных на профиль безопасности и эффективности лекарственного препарата.</a:t>
            </a:r>
          </a:p>
          <a:p>
            <a:pPr algn="just"/>
            <a:endParaRPr lang="ru-RU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/>
            <a:endParaRPr lang="ru-RU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/>
            <a:r>
              <a:rPr lang="ru-RU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</a:p>
          <a:p>
            <a:endParaRPr lang="en-US" dirty="0"/>
          </a:p>
        </p:txBody>
      </p:sp>
      <p:pic>
        <p:nvPicPr>
          <p:cNvPr id="4" name="Picture 3" descr="C:\Users\AKIA\Desktop\Новая папка\Рисунок12.jpg">
            <a:extLst>
              <a:ext uri="{FF2B5EF4-FFF2-40B4-BE49-F238E27FC236}">
                <a16:creationId xmlns:a16="http://schemas.microsoft.com/office/drawing/2014/main" id="{78DCFFDD-4940-4F9D-A4AC-A5471FF869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005064"/>
            <a:ext cx="2557095" cy="1652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43606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Gerade Verbindung 12"/>
          <p:cNvCxnSpPr/>
          <p:nvPr>
            <p:custDataLst>
              <p:tags r:id="rId1"/>
            </p:custDataLst>
          </p:nvPr>
        </p:nvCxnSpPr>
        <p:spPr bwMode="gray">
          <a:xfrm>
            <a:off x="601940" y="5635819"/>
            <a:ext cx="7921252" cy="0"/>
          </a:xfrm>
          <a:prstGeom prst="line">
            <a:avLst/>
          </a:prstGeom>
          <a:ln w="127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Gerade Verbindung 12"/>
          <p:cNvCxnSpPr/>
          <p:nvPr>
            <p:custDataLst>
              <p:tags r:id="rId2"/>
            </p:custDataLst>
          </p:nvPr>
        </p:nvCxnSpPr>
        <p:spPr bwMode="gray">
          <a:xfrm>
            <a:off x="640748" y="4787233"/>
            <a:ext cx="7921252" cy="0"/>
          </a:xfrm>
          <a:prstGeom prst="line">
            <a:avLst/>
          </a:prstGeom>
          <a:ln w="127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Gerade Verbindung 12"/>
          <p:cNvCxnSpPr/>
          <p:nvPr>
            <p:custDataLst>
              <p:tags r:id="rId3"/>
            </p:custDataLst>
          </p:nvPr>
        </p:nvCxnSpPr>
        <p:spPr bwMode="gray">
          <a:xfrm>
            <a:off x="640748" y="3947869"/>
            <a:ext cx="7921252" cy="0"/>
          </a:xfrm>
          <a:prstGeom prst="line">
            <a:avLst/>
          </a:prstGeom>
          <a:ln w="127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Gerade Verbindung 12"/>
          <p:cNvCxnSpPr/>
          <p:nvPr>
            <p:custDataLst>
              <p:tags r:id="rId4"/>
            </p:custDataLst>
          </p:nvPr>
        </p:nvCxnSpPr>
        <p:spPr bwMode="gray">
          <a:xfrm>
            <a:off x="566239" y="3085301"/>
            <a:ext cx="7921252" cy="0"/>
          </a:xfrm>
          <a:prstGeom prst="line">
            <a:avLst/>
          </a:prstGeom>
          <a:ln w="127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Gerade Verbindung 12"/>
          <p:cNvCxnSpPr/>
          <p:nvPr>
            <p:custDataLst>
              <p:tags r:id="rId5"/>
            </p:custDataLst>
          </p:nvPr>
        </p:nvCxnSpPr>
        <p:spPr bwMode="gray">
          <a:xfrm>
            <a:off x="674387" y="2260651"/>
            <a:ext cx="7921252" cy="0"/>
          </a:xfrm>
          <a:prstGeom prst="line">
            <a:avLst/>
          </a:prstGeom>
          <a:ln w="127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4107919" y="578729"/>
            <a:ext cx="43795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Разнообразие терминологии</a:t>
            </a:r>
          </a:p>
        </p:txBody>
      </p:sp>
      <p:sp>
        <p:nvSpPr>
          <p:cNvPr id="5" name="Freihandform 24"/>
          <p:cNvSpPr>
            <a:spLocks/>
          </p:cNvSpPr>
          <p:nvPr>
            <p:custDataLst>
              <p:tags r:id="rId6"/>
            </p:custDataLst>
          </p:nvPr>
        </p:nvSpPr>
        <p:spPr bwMode="gray">
          <a:xfrm rot="5400000">
            <a:off x="1393992" y="911653"/>
            <a:ext cx="587309" cy="2113221"/>
          </a:xfrm>
          <a:custGeom>
            <a:avLst/>
            <a:gdLst>
              <a:gd name="connsiteX0" fmla="*/ 0 w 721328"/>
              <a:gd name="connsiteY0" fmla="*/ 3294747 h 3437432"/>
              <a:gd name="connsiteX1" fmla="*/ 0 w 721328"/>
              <a:gd name="connsiteY1" fmla="*/ 2897825 h 3437432"/>
              <a:gd name="connsiteX2" fmla="*/ 0 w 721328"/>
              <a:gd name="connsiteY2" fmla="*/ 2721628 h 3437432"/>
              <a:gd name="connsiteX3" fmla="*/ 0 w 721328"/>
              <a:gd name="connsiteY3" fmla="*/ 2689946 h 3437432"/>
              <a:gd name="connsiteX4" fmla="*/ 0 w 721328"/>
              <a:gd name="connsiteY4" fmla="*/ 2536965 h 3437432"/>
              <a:gd name="connsiteX5" fmla="*/ 0 w 721328"/>
              <a:gd name="connsiteY5" fmla="*/ 2521710 h 3437432"/>
              <a:gd name="connsiteX6" fmla="*/ 0 w 721328"/>
              <a:gd name="connsiteY6" fmla="*/ 2380631 h 3437432"/>
              <a:gd name="connsiteX7" fmla="*/ 0 w 721328"/>
              <a:gd name="connsiteY7" fmla="*/ 2324705 h 3437432"/>
              <a:gd name="connsiteX8" fmla="*/ 0 w 721328"/>
              <a:gd name="connsiteY8" fmla="*/ 2293023 h 3437432"/>
              <a:gd name="connsiteX9" fmla="*/ 0 w 721328"/>
              <a:gd name="connsiteY9" fmla="*/ 2140043 h 3437432"/>
              <a:gd name="connsiteX10" fmla="*/ 0 w 721328"/>
              <a:gd name="connsiteY10" fmla="*/ 2124788 h 3437432"/>
              <a:gd name="connsiteX11" fmla="*/ 0 w 721328"/>
              <a:gd name="connsiteY11" fmla="*/ 1963846 h 3437432"/>
              <a:gd name="connsiteX12" fmla="*/ 0 w 721328"/>
              <a:gd name="connsiteY12" fmla="*/ 1948591 h 3437432"/>
              <a:gd name="connsiteX13" fmla="*/ 0 w 721328"/>
              <a:gd name="connsiteY13" fmla="*/ 1932164 h 3437432"/>
              <a:gd name="connsiteX14" fmla="*/ 0 w 721328"/>
              <a:gd name="connsiteY14" fmla="*/ 1916909 h 3437432"/>
              <a:gd name="connsiteX15" fmla="*/ 0 w 721328"/>
              <a:gd name="connsiteY15" fmla="*/ 1807512 h 3437432"/>
              <a:gd name="connsiteX16" fmla="*/ 0 w 721328"/>
              <a:gd name="connsiteY16" fmla="*/ 1775830 h 3437432"/>
              <a:gd name="connsiteX17" fmla="*/ 0 w 721328"/>
              <a:gd name="connsiteY17" fmla="*/ 1763928 h 3437432"/>
              <a:gd name="connsiteX18" fmla="*/ 0 w 721328"/>
              <a:gd name="connsiteY18" fmla="*/ 1622850 h 3437432"/>
              <a:gd name="connsiteX19" fmla="*/ 0 w 721328"/>
              <a:gd name="connsiteY19" fmla="*/ 1607594 h 3437432"/>
              <a:gd name="connsiteX20" fmla="*/ 0 w 721328"/>
              <a:gd name="connsiteY20" fmla="*/ 1566923 h 3437432"/>
              <a:gd name="connsiteX21" fmla="*/ 0 w 721328"/>
              <a:gd name="connsiteY21" fmla="*/ 1551668 h 3437432"/>
              <a:gd name="connsiteX22" fmla="*/ 0 w 721328"/>
              <a:gd name="connsiteY22" fmla="*/ 1535242 h 3437432"/>
              <a:gd name="connsiteX23" fmla="*/ 0 w 721328"/>
              <a:gd name="connsiteY23" fmla="*/ 1519987 h 3437432"/>
              <a:gd name="connsiteX24" fmla="*/ 0 w 721328"/>
              <a:gd name="connsiteY24" fmla="*/ 1367006 h 3437432"/>
              <a:gd name="connsiteX25" fmla="*/ 0 w 721328"/>
              <a:gd name="connsiteY25" fmla="*/ 1190809 h 3437432"/>
              <a:gd name="connsiteX26" fmla="*/ 0 w 721328"/>
              <a:gd name="connsiteY26" fmla="*/ 1159127 h 3437432"/>
              <a:gd name="connsiteX27" fmla="*/ 0 w 721328"/>
              <a:gd name="connsiteY27" fmla="*/ 1049730 h 3437432"/>
              <a:gd name="connsiteX28" fmla="*/ 0 w 721328"/>
              <a:gd name="connsiteY28" fmla="*/ 1034475 h 3437432"/>
              <a:gd name="connsiteX29" fmla="*/ 0 w 721328"/>
              <a:gd name="connsiteY29" fmla="*/ 1018048 h 3437432"/>
              <a:gd name="connsiteX30" fmla="*/ 0 w 721328"/>
              <a:gd name="connsiteY30" fmla="*/ 1002793 h 3437432"/>
              <a:gd name="connsiteX31" fmla="*/ 0 w 721328"/>
              <a:gd name="connsiteY31" fmla="*/ 849813 h 3437432"/>
              <a:gd name="connsiteX32" fmla="*/ 0 w 721328"/>
              <a:gd name="connsiteY32" fmla="*/ 793886 h 3437432"/>
              <a:gd name="connsiteX33" fmla="*/ 0 w 721328"/>
              <a:gd name="connsiteY33" fmla="*/ 762204 h 3437432"/>
              <a:gd name="connsiteX34" fmla="*/ 0 w 721328"/>
              <a:gd name="connsiteY34" fmla="*/ 276692 h 3437432"/>
              <a:gd name="connsiteX35" fmla="*/ 0 w 721328"/>
              <a:gd name="connsiteY35" fmla="*/ 245011 h 3437432"/>
              <a:gd name="connsiteX36" fmla="*/ 39926 w 721328"/>
              <a:gd name="connsiteY36" fmla="*/ 174699 h 3437432"/>
              <a:gd name="connsiteX37" fmla="*/ 321005 w 721328"/>
              <a:gd name="connsiteY37" fmla="*/ 9736 h 3437432"/>
              <a:gd name="connsiteX38" fmla="*/ 400856 w 721328"/>
              <a:gd name="connsiteY38" fmla="*/ 9736 h 3437432"/>
              <a:gd name="connsiteX39" fmla="*/ 681402 w 721328"/>
              <a:gd name="connsiteY39" fmla="*/ 174699 h 3437432"/>
              <a:gd name="connsiteX40" fmla="*/ 721328 w 721328"/>
              <a:gd name="connsiteY40" fmla="*/ 245011 h 3437432"/>
              <a:gd name="connsiteX41" fmla="*/ 721328 w 721328"/>
              <a:gd name="connsiteY41" fmla="*/ 272593 h 3437432"/>
              <a:gd name="connsiteX42" fmla="*/ 721328 w 721328"/>
              <a:gd name="connsiteY42" fmla="*/ 276692 h 3437432"/>
              <a:gd name="connsiteX43" fmla="*/ 721328 w 721328"/>
              <a:gd name="connsiteY43" fmla="*/ 276693 h 3437432"/>
              <a:gd name="connsiteX44" fmla="*/ 721328 w 721328"/>
              <a:gd name="connsiteY44" fmla="*/ 463196 h 3437432"/>
              <a:gd name="connsiteX45" fmla="*/ 721328 w 721328"/>
              <a:gd name="connsiteY45" fmla="*/ 463200 h 3437432"/>
              <a:gd name="connsiteX46" fmla="*/ 721328 w 721328"/>
              <a:gd name="connsiteY46" fmla="*/ 953938 h 3437432"/>
              <a:gd name="connsiteX47" fmla="*/ 721328 w 721328"/>
              <a:gd name="connsiteY47" fmla="*/ 953938 h 3437432"/>
              <a:gd name="connsiteX48" fmla="*/ 721328 w 721328"/>
              <a:gd name="connsiteY48" fmla="*/ 980390 h 3437432"/>
              <a:gd name="connsiteX49" fmla="*/ 721328 w 721328"/>
              <a:gd name="connsiteY49" fmla="*/ 980394 h 3437432"/>
              <a:gd name="connsiteX50" fmla="*/ 721328 w 721328"/>
              <a:gd name="connsiteY50" fmla="*/ 1002793 h 3437432"/>
              <a:gd name="connsiteX51" fmla="*/ 721328 w 721328"/>
              <a:gd name="connsiteY51" fmla="*/ 1018048 h 3437432"/>
              <a:gd name="connsiteX52" fmla="*/ 721328 w 721328"/>
              <a:gd name="connsiteY52" fmla="*/ 1030375 h 3437432"/>
              <a:gd name="connsiteX53" fmla="*/ 721328 w 721328"/>
              <a:gd name="connsiteY53" fmla="*/ 1034475 h 3437432"/>
              <a:gd name="connsiteX54" fmla="*/ 721328 w 721328"/>
              <a:gd name="connsiteY54" fmla="*/ 1034476 h 3437432"/>
              <a:gd name="connsiteX55" fmla="*/ 721328 w 721328"/>
              <a:gd name="connsiteY55" fmla="*/ 1045630 h 3437432"/>
              <a:gd name="connsiteX56" fmla="*/ 721328 w 721328"/>
              <a:gd name="connsiteY56" fmla="*/ 1049730 h 3437432"/>
              <a:gd name="connsiteX57" fmla="*/ 721328 w 721328"/>
              <a:gd name="connsiteY57" fmla="*/ 1049731 h 3437432"/>
              <a:gd name="connsiteX58" fmla="*/ 721328 w 721328"/>
              <a:gd name="connsiteY58" fmla="*/ 1220978 h 3437432"/>
              <a:gd name="connsiteX59" fmla="*/ 721328 w 721328"/>
              <a:gd name="connsiteY59" fmla="*/ 1220982 h 3437432"/>
              <a:gd name="connsiteX60" fmla="*/ 721328 w 721328"/>
              <a:gd name="connsiteY60" fmla="*/ 1236233 h 3437432"/>
              <a:gd name="connsiteX61" fmla="*/ 721328 w 721328"/>
              <a:gd name="connsiteY61" fmla="*/ 1236237 h 3437432"/>
              <a:gd name="connsiteX62" fmla="*/ 721328 w 721328"/>
              <a:gd name="connsiteY62" fmla="*/ 1377316 h 3437432"/>
              <a:gd name="connsiteX63" fmla="*/ 721328 w 721328"/>
              <a:gd name="connsiteY63" fmla="*/ 1471132 h 3437432"/>
              <a:gd name="connsiteX64" fmla="*/ 721328 w 721328"/>
              <a:gd name="connsiteY64" fmla="*/ 1711720 h 3437432"/>
              <a:gd name="connsiteX65" fmla="*/ 721328 w 721328"/>
              <a:gd name="connsiteY65" fmla="*/ 1711721 h 3437432"/>
              <a:gd name="connsiteX66" fmla="*/ 721328 w 721328"/>
              <a:gd name="connsiteY66" fmla="*/ 1726975 h 3437432"/>
              <a:gd name="connsiteX67" fmla="*/ 721328 w 721328"/>
              <a:gd name="connsiteY67" fmla="*/ 1726975 h 3437432"/>
              <a:gd name="connsiteX68" fmla="*/ 721328 w 721328"/>
              <a:gd name="connsiteY68" fmla="*/ 1738172 h 3437432"/>
              <a:gd name="connsiteX69" fmla="*/ 721328 w 721328"/>
              <a:gd name="connsiteY69" fmla="*/ 1738176 h 3437432"/>
              <a:gd name="connsiteX70" fmla="*/ 721328 w 721328"/>
              <a:gd name="connsiteY70" fmla="*/ 1753427 h 3437432"/>
              <a:gd name="connsiteX71" fmla="*/ 721328 w 721328"/>
              <a:gd name="connsiteY71" fmla="*/ 1753431 h 3437432"/>
              <a:gd name="connsiteX72" fmla="*/ 721328 w 721328"/>
              <a:gd name="connsiteY72" fmla="*/ 1775830 h 3437432"/>
              <a:gd name="connsiteX73" fmla="*/ 721328 w 721328"/>
              <a:gd name="connsiteY73" fmla="*/ 1803412 h 3437432"/>
              <a:gd name="connsiteX74" fmla="*/ 721328 w 721328"/>
              <a:gd name="connsiteY74" fmla="*/ 1807512 h 3437432"/>
              <a:gd name="connsiteX75" fmla="*/ 721328 w 721328"/>
              <a:gd name="connsiteY75" fmla="*/ 1807513 h 3437432"/>
              <a:gd name="connsiteX76" fmla="*/ 721328 w 721328"/>
              <a:gd name="connsiteY76" fmla="*/ 1868054 h 3437432"/>
              <a:gd name="connsiteX77" fmla="*/ 721328 w 721328"/>
              <a:gd name="connsiteY77" fmla="*/ 1994015 h 3437432"/>
              <a:gd name="connsiteX78" fmla="*/ 721328 w 721328"/>
              <a:gd name="connsiteY78" fmla="*/ 1994019 h 3437432"/>
              <a:gd name="connsiteX79" fmla="*/ 721328 w 721328"/>
              <a:gd name="connsiteY79" fmla="*/ 2135098 h 3437432"/>
              <a:gd name="connsiteX80" fmla="*/ 721328 w 721328"/>
              <a:gd name="connsiteY80" fmla="*/ 2150353 h 3437432"/>
              <a:gd name="connsiteX81" fmla="*/ 721328 w 721328"/>
              <a:gd name="connsiteY81" fmla="*/ 2228913 h 3437432"/>
              <a:gd name="connsiteX82" fmla="*/ 721328 w 721328"/>
              <a:gd name="connsiteY82" fmla="*/ 2244169 h 3437432"/>
              <a:gd name="connsiteX83" fmla="*/ 721328 w 721328"/>
              <a:gd name="connsiteY83" fmla="*/ 2484757 h 3437432"/>
              <a:gd name="connsiteX84" fmla="*/ 721328 w 721328"/>
              <a:gd name="connsiteY84" fmla="*/ 2484757 h 3437432"/>
              <a:gd name="connsiteX85" fmla="*/ 721328 w 721328"/>
              <a:gd name="connsiteY85" fmla="*/ 2511209 h 3437432"/>
              <a:gd name="connsiteX86" fmla="*/ 721328 w 721328"/>
              <a:gd name="connsiteY86" fmla="*/ 2511213 h 3437432"/>
              <a:gd name="connsiteX87" fmla="*/ 721328 w 721328"/>
              <a:gd name="connsiteY87" fmla="*/ 2625836 h 3437432"/>
              <a:gd name="connsiteX88" fmla="*/ 721328 w 721328"/>
              <a:gd name="connsiteY88" fmla="*/ 2641091 h 3437432"/>
              <a:gd name="connsiteX89" fmla="*/ 721328 w 721328"/>
              <a:gd name="connsiteY89" fmla="*/ 2908135 h 3437432"/>
              <a:gd name="connsiteX90" fmla="*/ 721328 w 721328"/>
              <a:gd name="connsiteY90" fmla="*/ 3001950 h 3437432"/>
              <a:gd name="connsiteX91" fmla="*/ 721328 w 721328"/>
              <a:gd name="connsiteY91" fmla="*/ 3398873 h 3437432"/>
              <a:gd name="connsiteX92" fmla="*/ 676632 w 721328"/>
              <a:gd name="connsiteY92" fmla="*/ 3436820 h 3437432"/>
              <a:gd name="connsiteX93" fmla="*/ 44697 w 721328"/>
              <a:gd name="connsiteY93" fmla="*/ 3328109 h 3437432"/>
              <a:gd name="connsiteX94" fmla="*/ 0 w 721328"/>
              <a:gd name="connsiteY94" fmla="*/ 3294747 h 343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21328" h="3437432">
                <a:moveTo>
                  <a:pt x="0" y="3294747"/>
                </a:moveTo>
                <a:lnTo>
                  <a:pt x="0" y="2897825"/>
                </a:lnTo>
                <a:lnTo>
                  <a:pt x="0" y="2721628"/>
                </a:lnTo>
                <a:lnTo>
                  <a:pt x="0" y="2689946"/>
                </a:lnTo>
                <a:lnTo>
                  <a:pt x="0" y="2536965"/>
                </a:lnTo>
                <a:lnTo>
                  <a:pt x="0" y="2521710"/>
                </a:lnTo>
                <a:lnTo>
                  <a:pt x="0" y="2380631"/>
                </a:lnTo>
                <a:lnTo>
                  <a:pt x="0" y="2324705"/>
                </a:lnTo>
                <a:lnTo>
                  <a:pt x="0" y="2293023"/>
                </a:lnTo>
                <a:lnTo>
                  <a:pt x="0" y="2140043"/>
                </a:lnTo>
                <a:lnTo>
                  <a:pt x="0" y="2124788"/>
                </a:lnTo>
                <a:lnTo>
                  <a:pt x="0" y="1963846"/>
                </a:lnTo>
                <a:lnTo>
                  <a:pt x="0" y="1948591"/>
                </a:lnTo>
                <a:lnTo>
                  <a:pt x="0" y="1932164"/>
                </a:lnTo>
                <a:lnTo>
                  <a:pt x="0" y="1916909"/>
                </a:lnTo>
                <a:lnTo>
                  <a:pt x="0" y="1807512"/>
                </a:lnTo>
                <a:lnTo>
                  <a:pt x="0" y="1775830"/>
                </a:lnTo>
                <a:lnTo>
                  <a:pt x="0" y="1763928"/>
                </a:lnTo>
                <a:lnTo>
                  <a:pt x="0" y="1622850"/>
                </a:lnTo>
                <a:lnTo>
                  <a:pt x="0" y="1607594"/>
                </a:lnTo>
                <a:lnTo>
                  <a:pt x="0" y="1566923"/>
                </a:lnTo>
                <a:lnTo>
                  <a:pt x="0" y="1551668"/>
                </a:lnTo>
                <a:lnTo>
                  <a:pt x="0" y="1535242"/>
                </a:lnTo>
                <a:lnTo>
                  <a:pt x="0" y="1519987"/>
                </a:lnTo>
                <a:lnTo>
                  <a:pt x="0" y="1367006"/>
                </a:lnTo>
                <a:lnTo>
                  <a:pt x="0" y="1190809"/>
                </a:lnTo>
                <a:lnTo>
                  <a:pt x="0" y="1159127"/>
                </a:lnTo>
                <a:lnTo>
                  <a:pt x="0" y="1049730"/>
                </a:lnTo>
                <a:lnTo>
                  <a:pt x="0" y="1034475"/>
                </a:lnTo>
                <a:lnTo>
                  <a:pt x="0" y="1018048"/>
                </a:lnTo>
                <a:lnTo>
                  <a:pt x="0" y="1002793"/>
                </a:lnTo>
                <a:lnTo>
                  <a:pt x="0" y="849813"/>
                </a:lnTo>
                <a:lnTo>
                  <a:pt x="0" y="793886"/>
                </a:lnTo>
                <a:lnTo>
                  <a:pt x="0" y="762204"/>
                </a:lnTo>
                <a:lnTo>
                  <a:pt x="0" y="276692"/>
                </a:lnTo>
                <a:lnTo>
                  <a:pt x="0" y="245011"/>
                </a:lnTo>
                <a:cubicBezTo>
                  <a:pt x="0" y="219049"/>
                  <a:pt x="18100" y="187679"/>
                  <a:pt x="39926" y="174699"/>
                </a:cubicBezTo>
                <a:lnTo>
                  <a:pt x="321005" y="9736"/>
                </a:lnTo>
                <a:cubicBezTo>
                  <a:pt x="342830" y="-3246"/>
                  <a:pt x="378498" y="-3246"/>
                  <a:pt x="400856" y="9736"/>
                </a:cubicBezTo>
                <a:lnTo>
                  <a:pt x="681402" y="174699"/>
                </a:lnTo>
                <a:cubicBezTo>
                  <a:pt x="703229" y="187679"/>
                  <a:pt x="721328" y="219049"/>
                  <a:pt x="721328" y="245011"/>
                </a:cubicBezTo>
                <a:lnTo>
                  <a:pt x="721328" y="272593"/>
                </a:lnTo>
                <a:lnTo>
                  <a:pt x="721328" y="276692"/>
                </a:lnTo>
                <a:lnTo>
                  <a:pt x="721328" y="276693"/>
                </a:lnTo>
                <a:lnTo>
                  <a:pt x="721328" y="463196"/>
                </a:lnTo>
                <a:cubicBezTo>
                  <a:pt x="721328" y="463197"/>
                  <a:pt x="721328" y="463198"/>
                  <a:pt x="721328" y="463200"/>
                </a:cubicBezTo>
                <a:lnTo>
                  <a:pt x="721328" y="953938"/>
                </a:lnTo>
                <a:lnTo>
                  <a:pt x="721328" y="953938"/>
                </a:lnTo>
                <a:lnTo>
                  <a:pt x="721328" y="980390"/>
                </a:lnTo>
                <a:cubicBezTo>
                  <a:pt x="721328" y="980391"/>
                  <a:pt x="721328" y="980393"/>
                  <a:pt x="721328" y="980394"/>
                </a:cubicBezTo>
                <a:lnTo>
                  <a:pt x="721328" y="1002793"/>
                </a:lnTo>
                <a:lnTo>
                  <a:pt x="721328" y="1018048"/>
                </a:lnTo>
                <a:lnTo>
                  <a:pt x="721328" y="1030375"/>
                </a:lnTo>
                <a:lnTo>
                  <a:pt x="721328" y="1034475"/>
                </a:lnTo>
                <a:lnTo>
                  <a:pt x="721328" y="1034476"/>
                </a:lnTo>
                <a:lnTo>
                  <a:pt x="721328" y="1045630"/>
                </a:lnTo>
                <a:lnTo>
                  <a:pt x="721328" y="1049730"/>
                </a:lnTo>
                <a:lnTo>
                  <a:pt x="721328" y="1049731"/>
                </a:lnTo>
                <a:lnTo>
                  <a:pt x="721328" y="1220978"/>
                </a:lnTo>
                <a:lnTo>
                  <a:pt x="721328" y="1220982"/>
                </a:lnTo>
                <a:lnTo>
                  <a:pt x="721328" y="1236233"/>
                </a:lnTo>
                <a:cubicBezTo>
                  <a:pt x="721328" y="1236235"/>
                  <a:pt x="721328" y="1236236"/>
                  <a:pt x="721328" y="1236237"/>
                </a:cubicBezTo>
                <a:lnTo>
                  <a:pt x="721328" y="1377316"/>
                </a:lnTo>
                <a:lnTo>
                  <a:pt x="721328" y="1471132"/>
                </a:lnTo>
                <a:lnTo>
                  <a:pt x="721328" y="1711720"/>
                </a:lnTo>
                <a:lnTo>
                  <a:pt x="721328" y="1711721"/>
                </a:lnTo>
                <a:lnTo>
                  <a:pt x="721328" y="1726975"/>
                </a:lnTo>
                <a:lnTo>
                  <a:pt x="721328" y="1726975"/>
                </a:lnTo>
                <a:lnTo>
                  <a:pt x="721328" y="1738172"/>
                </a:lnTo>
                <a:lnTo>
                  <a:pt x="721328" y="1738176"/>
                </a:lnTo>
                <a:lnTo>
                  <a:pt x="721328" y="1753427"/>
                </a:lnTo>
                <a:cubicBezTo>
                  <a:pt x="721328" y="1753428"/>
                  <a:pt x="721328" y="1753430"/>
                  <a:pt x="721328" y="1753431"/>
                </a:cubicBezTo>
                <a:lnTo>
                  <a:pt x="721328" y="1775830"/>
                </a:lnTo>
                <a:lnTo>
                  <a:pt x="721328" y="1803412"/>
                </a:lnTo>
                <a:lnTo>
                  <a:pt x="721328" y="1807512"/>
                </a:lnTo>
                <a:lnTo>
                  <a:pt x="721328" y="1807513"/>
                </a:lnTo>
                <a:lnTo>
                  <a:pt x="721328" y="1868054"/>
                </a:lnTo>
                <a:lnTo>
                  <a:pt x="721328" y="1994015"/>
                </a:lnTo>
                <a:lnTo>
                  <a:pt x="721328" y="1994019"/>
                </a:lnTo>
                <a:lnTo>
                  <a:pt x="721328" y="2135098"/>
                </a:lnTo>
                <a:lnTo>
                  <a:pt x="721328" y="2150353"/>
                </a:lnTo>
                <a:lnTo>
                  <a:pt x="721328" y="2228913"/>
                </a:lnTo>
                <a:lnTo>
                  <a:pt x="721328" y="2244169"/>
                </a:lnTo>
                <a:lnTo>
                  <a:pt x="721328" y="2484757"/>
                </a:lnTo>
                <a:lnTo>
                  <a:pt x="721328" y="2484757"/>
                </a:lnTo>
                <a:lnTo>
                  <a:pt x="721328" y="2511209"/>
                </a:lnTo>
                <a:lnTo>
                  <a:pt x="721328" y="2511213"/>
                </a:lnTo>
                <a:lnTo>
                  <a:pt x="721328" y="2625836"/>
                </a:lnTo>
                <a:lnTo>
                  <a:pt x="721328" y="2641091"/>
                </a:lnTo>
                <a:lnTo>
                  <a:pt x="721328" y="2908135"/>
                </a:lnTo>
                <a:lnTo>
                  <a:pt x="721328" y="3001950"/>
                </a:lnTo>
                <a:lnTo>
                  <a:pt x="721328" y="3398873"/>
                </a:lnTo>
                <a:cubicBezTo>
                  <a:pt x="721328" y="3424000"/>
                  <a:pt x="701387" y="3440922"/>
                  <a:pt x="676632" y="3436820"/>
                </a:cubicBezTo>
                <a:lnTo>
                  <a:pt x="44697" y="3328109"/>
                </a:lnTo>
                <a:cubicBezTo>
                  <a:pt x="15041" y="3323385"/>
                  <a:pt x="443" y="3309165"/>
                  <a:pt x="0" y="329474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vert270" wrap="square" lIns="46800" tIns="90000" rIns="46800" bIns="360000" numCol="1" anchor="ctr" anchorCtr="0" compatLnSpc="1">
            <a:prstTxWarp prst="textNoShape">
              <a:avLst/>
            </a:prstTxWarp>
            <a:noAutofit/>
          </a:bodyPr>
          <a:lstStyle/>
          <a:p>
            <a:pPr lvl="0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schemeClr val="lt1"/>
                </a:solidFill>
              </a:rPr>
              <a:t>ПООБ</a:t>
            </a:r>
            <a:endParaRPr lang="en-US" b="1" dirty="0">
              <a:solidFill>
                <a:schemeClr val="lt1"/>
              </a:solidFill>
            </a:endParaRPr>
          </a:p>
        </p:txBody>
      </p:sp>
      <p:sp>
        <p:nvSpPr>
          <p:cNvPr id="7" name="Text Placeholder 2"/>
          <p:cNvSpPr txBox="1">
            <a:spLocks/>
          </p:cNvSpPr>
          <p:nvPr>
            <p:custDataLst>
              <p:tags r:id="rId7"/>
            </p:custDataLst>
          </p:nvPr>
        </p:nvSpPr>
        <p:spPr bwMode="gray">
          <a:xfrm>
            <a:off x="3459208" y="1490519"/>
            <a:ext cx="5112568" cy="7200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buClr>
                <a:srgbClr val="503291"/>
              </a:buClr>
              <a:buNone/>
            </a:pPr>
            <a:endParaRPr lang="en-US" sz="1800" dirty="0"/>
          </a:p>
        </p:txBody>
      </p:sp>
      <p:sp>
        <p:nvSpPr>
          <p:cNvPr id="8" name="Text Placeholder 2"/>
          <p:cNvSpPr txBox="1">
            <a:spLocks/>
          </p:cNvSpPr>
          <p:nvPr>
            <p:custDataLst>
              <p:tags r:id="rId8"/>
            </p:custDataLst>
          </p:nvPr>
        </p:nvSpPr>
        <p:spPr bwMode="gray">
          <a:xfrm>
            <a:off x="2938476" y="1593656"/>
            <a:ext cx="5338120" cy="7200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buClr>
                <a:srgbClr val="503291"/>
              </a:buClr>
              <a:buNone/>
            </a:pPr>
            <a:endParaRPr lang="en-US" sz="1800" dirty="0"/>
          </a:p>
        </p:txBody>
      </p:sp>
      <p:sp>
        <p:nvSpPr>
          <p:cNvPr id="9" name="Rectangle 8"/>
          <p:cNvSpPr/>
          <p:nvPr/>
        </p:nvSpPr>
        <p:spPr>
          <a:xfrm>
            <a:off x="2938476" y="1646501"/>
            <a:ext cx="554719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Периодический обновляемый отчет по безопасности </a:t>
            </a:r>
            <a:r>
              <a:rPr lang="ru-RU" sz="1600" i="1" dirty="0"/>
              <a:t>(</a:t>
            </a:r>
            <a:r>
              <a:rPr lang="en-US" sz="1600" i="1" dirty="0"/>
              <a:t>GVP </a:t>
            </a:r>
            <a:r>
              <a:rPr lang="ru-RU" sz="1600" i="1" dirty="0"/>
              <a:t>ЕАЭС)</a:t>
            </a:r>
            <a:endParaRPr lang="en-US" sz="1600" i="1" dirty="0"/>
          </a:p>
        </p:txBody>
      </p:sp>
      <p:sp>
        <p:nvSpPr>
          <p:cNvPr id="14" name="Freihandform 24"/>
          <p:cNvSpPr>
            <a:spLocks/>
          </p:cNvSpPr>
          <p:nvPr>
            <p:custDataLst>
              <p:tags r:id="rId9"/>
            </p:custDataLst>
          </p:nvPr>
        </p:nvSpPr>
        <p:spPr bwMode="gray">
          <a:xfrm rot="5400000">
            <a:off x="1403704" y="2598871"/>
            <a:ext cx="587309" cy="2113221"/>
          </a:xfrm>
          <a:custGeom>
            <a:avLst/>
            <a:gdLst>
              <a:gd name="connsiteX0" fmla="*/ 0 w 721328"/>
              <a:gd name="connsiteY0" fmla="*/ 3294747 h 3437432"/>
              <a:gd name="connsiteX1" fmla="*/ 0 w 721328"/>
              <a:gd name="connsiteY1" fmla="*/ 2897825 h 3437432"/>
              <a:gd name="connsiteX2" fmla="*/ 0 w 721328"/>
              <a:gd name="connsiteY2" fmla="*/ 2721628 h 3437432"/>
              <a:gd name="connsiteX3" fmla="*/ 0 w 721328"/>
              <a:gd name="connsiteY3" fmla="*/ 2689946 h 3437432"/>
              <a:gd name="connsiteX4" fmla="*/ 0 w 721328"/>
              <a:gd name="connsiteY4" fmla="*/ 2536965 h 3437432"/>
              <a:gd name="connsiteX5" fmla="*/ 0 w 721328"/>
              <a:gd name="connsiteY5" fmla="*/ 2521710 h 3437432"/>
              <a:gd name="connsiteX6" fmla="*/ 0 w 721328"/>
              <a:gd name="connsiteY6" fmla="*/ 2380631 h 3437432"/>
              <a:gd name="connsiteX7" fmla="*/ 0 w 721328"/>
              <a:gd name="connsiteY7" fmla="*/ 2324705 h 3437432"/>
              <a:gd name="connsiteX8" fmla="*/ 0 w 721328"/>
              <a:gd name="connsiteY8" fmla="*/ 2293023 h 3437432"/>
              <a:gd name="connsiteX9" fmla="*/ 0 w 721328"/>
              <a:gd name="connsiteY9" fmla="*/ 2140043 h 3437432"/>
              <a:gd name="connsiteX10" fmla="*/ 0 w 721328"/>
              <a:gd name="connsiteY10" fmla="*/ 2124788 h 3437432"/>
              <a:gd name="connsiteX11" fmla="*/ 0 w 721328"/>
              <a:gd name="connsiteY11" fmla="*/ 1963846 h 3437432"/>
              <a:gd name="connsiteX12" fmla="*/ 0 w 721328"/>
              <a:gd name="connsiteY12" fmla="*/ 1948591 h 3437432"/>
              <a:gd name="connsiteX13" fmla="*/ 0 w 721328"/>
              <a:gd name="connsiteY13" fmla="*/ 1932164 h 3437432"/>
              <a:gd name="connsiteX14" fmla="*/ 0 w 721328"/>
              <a:gd name="connsiteY14" fmla="*/ 1916909 h 3437432"/>
              <a:gd name="connsiteX15" fmla="*/ 0 w 721328"/>
              <a:gd name="connsiteY15" fmla="*/ 1807512 h 3437432"/>
              <a:gd name="connsiteX16" fmla="*/ 0 w 721328"/>
              <a:gd name="connsiteY16" fmla="*/ 1775830 h 3437432"/>
              <a:gd name="connsiteX17" fmla="*/ 0 w 721328"/>
              <a:gd name="connsiteY17" fmla="*/ 1763928 h 3437432"/>
              <a:gd name="connsiteX18" fmla="*/ 0 w 721328"/>
              <a:gd name="connsiteY18" fmla="*/ 1622850 h 3437432"/>
              <a:gd name="connsiteX19" fmla="*/ 0 w 721328"/>
              <a:gd name="connsiteY19" fmla="*/ 1607594 h 3437432"/>
              <a:gd name="connsiteX20" fmla="*/ 0 w 721328"/>
              <a:gd name="connsiteY20" fmla="*/ 1566923 h 3437432"/>
              <a:gd name="connsiteX21" fmla="*/ 0 w 721328"/>
              <a:gd name="connsiteY21" fmla="*/ 1551668 h 3437432"/>
              <a:gd name="connsiteX22" fmla="*/ 0 w 721328"/>
              <a:gd name="connsiteY22" fmla="*/ 1535242 h 3437432"/>
              <a:gd name="connsiteX23" fmla="*/ 0 w 721328"/>
              <a:gd name="connsiteY23" fmla="*/ 1519987 h 3437432"/>
              <a:gd name="connsiteX24" fmla="*/ 0 w 721328"/>
              <a:gd name="connsiteY24" fmla="*/ 1367006 h 3437432"/>
              <a:gd name="connsiteX25" fmla="*/ 0 w 721328"/>
              <a:gd name="connsiteY25" fmla="*/ 1190809 h 3437432"/>
              <a:gd name="connsiteX26" fmla="*/ 0 w 721328"/>
              <a:gd name="connsiteY26" fmla="*/ 1159127 h 3437432"/>
              <a:gd name="connsiteX27" fmla="*/ 0 w 721328"/>
              <a:gd name="connsiteY27" fmla="*/ 1049730 h 3437432"/>
              <a:gd name="connsiteX28" fmla="*/ 0 w 721328"/>
              <a:gd name="connsiteY28" fmla="*/ 1034475 h 3437432"/>
              <a:gd name="connsiteX29" fmla="*/ 0 w 721328"/>
              <a:gd name="connsiteY29" fmla="*/ 1018048 h 3437432"/>
              <a:gd name="connsiteX30" fmla="*/ 0 w 721328"/>
              <a:gd name="connsiteY30" fmla="*/ 1002793 h 3437432"/>
              <a:gd name="connsiteX31" fmla="*/ 0 w 721328"/>
              <a:gd name="connsiteY31" fmla="*/ 849813 h 3437432"/>
              <a:gd name="connsiteX32" fmla="*/ 0 w 721328"/>
              <a:gd name="connsiteY32" fmla="*/ 793886 h 3437432"/>
              <a:gd name="connsiteX33" fmla="*/ 0 w 721328"/>
              <a:gd name="connsiteY33" fmla="*/ 762204 h 3437432"/>
              <a:gd name="connsiteX34" fmla="*/ 0 w 721328"/>
              <a:gd name="connsiteY34" fmla="*/ 276692 h 3437432"/>
              <a:gd name="connsiteX35" fmla="*/ 0 w 721328"/>
              <a:gd name="connsiteY35" fmla="*/ 245011 h 3437432"/>
              <a:gd name="connsiteX36" fmla="*/ 39926 w 721328"/>
              <a:gd name="connsiteY36" fmla="*/ 174699 h 3437432"/>
              <a:gd name="connsiteX37" fmla="*/ 321005 w 721328"/>
              <a:gd name="connsiteY37" fmla="*/ 9736 h 3437432"/>
              <a:gd name="connsiteX38" fmla="*/ 400856 w 721328"/>
              <a:gd name="connsiteY38" fmla="*/ 9736 h 3437432"/>
              <a:gd name="connsiteX39" fmla="*/ 681402 w 721328"/>
              <a:gd name="connsiteY39" fmla="*/ 174699 h 3437432"/>
              <a:gd name="connsiteX40" fmla="*/ 721328 w 721328"/>
              <a:gd name="connsiteY40" fmla="*/ 245011 h 3437432"/>
              <a:gd name="connsiteX41" fmla="*/ 721328 w 721328"/>
              <a:gd name="connsiteY41" fmla="*/ 272593 h 3437432"/>
              <a:gd name="connsiteX42" fmla="*/ 721328 w 721328"/>
              <a:gd name="connsiteY42" fmla="*/ 276692 h 3437432"/>
              <a:gd name="connsiteX43" fmla="*/ 721328 w 721328"/>
              <a:gd name="connsiteY43" fmla="*/ 276693 h 3437432"/>
              <a:gd name="connsiteX44" fmla="*/ 721328 w 721328"/>
              <a:gd name="connsiteY44" fmla="*/ 463196 h 3437432"/>
              <a:gd name="connsiteX45" fmla="*/ 721328 w 721328"/>
              <a:gd name="connsiteY45" fmla="*/ 463200 h 3437432"/>
              <a:gd name="connsiteX46" fmla="*/ 721328 w 721328"/>
              <a:gd name="connsiteY46" fmla="*/ 953938 h 3437432"/>
              <a:gd name="connsiteX47" fmla="*/ 721328 w 721328"/>
              <a:gd name="connsiteY47" fmla="*/ 953938 h 3437432"/>
              <a:gd name="connsiteX48" fmla="*/ 721328 w 721328"/>
              <a:gd name="connsiteY48" fmla="*/ 980390 h 3437432"/>
              <a:gd name="connsiteX49" fmla="*/ 721328 w 721328"/>
              <a:gd name="connsiteY49" fmla="*/ 980394 h 3437432"/>
              <a:gd name="connsiteX50" fmla="*/ 721328 w 721328"/>
              <a:gd name="connsiteY50" fmla="*/ 1002793 h 3437432"/>
              <a:gd name="connsiteX51" fmla="*/ 721328 w 721328"/>
              <a:gd name="connsiteY51" fmla="*/ 1018048 h 3437432"/>
              <a:gd name="connsiteX52" fmla="*/ 721328 w 721328"/>
              <a:gd name="connsiteY52" fmla="*/ 1030375 h 3437432"/>
              <a:gd name="connsiteX53" fmla="*/ 721328 w 721328"/>
              <a:gd name="connsiteY53" fmla="*/ 1034475 h 3437432"/>
              <a:gd name="connsiteX54" fmla="*/ 721328 w 721328"/>
              <a:gd name="connsiteY54" fmla="*/ 1034476 h 3437432"/>
              <a:gd name="connsiteX55" fmla="*/ 721328 w 721328"/>
              <a:gd name="connsiteY55" fmla="*/ 1045630 h 3437432"/>
              <a:gd name="connsiteX56" fmla="*/ 721328 w 721328"/>
              <a:gd name="connsiteY56" fmla="*/ 1049730 h 3437432"/>
              <a:gd name="connsiteX57" fmla="*/ 721328 w 721328"/>
              <a:gd name="connsiteY57" fmla="*/ 1049731 h 3437432"/>
              <a:gd name="connsiteX58" fmla="*/ 721328 w 721328"/>
              <a:gd name="connsiteY58" fmla="*/ 1220978 h 3437432"/>
              <a:gd name="connsiteX59" fmla="*/ 721328 w 721328"/>
              <a:gd name="connsiteY59" fmla="*/ 1220982 h 3437432"/>
              <a:gd name="connsiteX60" fmla="*/ 721328 w 721328"/>
              <a:gd name="connsiteY60" fmla="*/ 1236233 h 3437432"/>
              <a:gd name="connsiteX61" fmla="*/ 721328 w 721328"/>
              <a:gd name="connsiteY61" fmla="*/ 1236237 h 3437432"/>
              <a:gd name="connsiteX62" fmla="*/ 721328 w 721328"/>
              <a:gd name="connsiteY62" fmla="*/ 1377316 h 3437432"/>
              <a:gd name="connsiteX63" fmla="*/ 721328 w 721328"/>
              <a:gd name="connsiteY63" fmla="*/ 1471132 h 3437432"/>
              <a:gd name="connsiteX64" fmla="*/ 721328 w 721328"/>
              <a:gd name="connsiteY64" fmla="*/ 1711720 h 3437432"/>
              <a:gd name="connsiteX65" fmla="*/ 721328 w 721328"/>
              <a:gd name="connsiteY65" fmla="*/ 1711721 h 3437432"/>
              <a:gd name="connsiteX66" fmla="*/ 721328 w 721328"/>
              <a:gd name="connsiteY66" fmla="*/ 1726975 h 3437432"/>
              <a:gd name="connsiteX67" fmla="*/ 721328 w 721328"/>
              <a:gd name="connsiteY67" fmla="*/ 1726975 h 3437432"/>
              <a:gd name="connsiteX68" fmla="*/ 721328 w 721328"/>
              <a:gd name="connsiteY68" fmla="*/ 1738172 h 3437432"/>
              <a:gd name="connsiteX69" fmla="*/ 721328 w 721328"/>
              <a:gd name="connsiteY69" fmla="*/ 1738176 h 3437432"/>
              <a:gd name="connsiteX70" fmla="*/ 721328 w 721328"/>
              <a:gd name="connsiteY70" fmla="*/ 1753427 h 3437432"/>
              <a:gd name="connsiteX71" fmla="*/ 721328 w 721328"/>
              <a:gd name="connsiteY71" fmla="*/ 1753431 h 3437432"/>
              <a:gd name="connsiteX72" fmla="*/ 721328 w 721328"/>
              <a:gd name="connsiteY72" fmla="*/ 1775830 h 3437432"/>
              <a:gd name="connsiteX73" fmla="*/ 721328 w 721328"/>
              <a:gd name="connsiteY73" fmla="*/ 1803412 h 3437432"/>
              <a:gd name="connsiteX74" fmla="*/ 721328 w 721328"/>
              <a:gd name="connsiteY74" fmla="*/ 1807512 h 3437432"/>
              <a:gd name="connsiteX75" fmla="*/ 721328 w 721328"/>
              <a:gd name="connsiteY75" fmla="*/ 1807513 h 3437432"/>
              <a:gd name="connsiteX76" fmla="*/ 721328 w 721328"/>
              <a:gd name="connsiteY76" fmla="*/ 1868054 h 3437432"/>
              <a:gd name="connsiteX77" fmla="*/ 721328 w 721328"/>
              <a:gd name="connsiteY77" fmla="*/ 1994015 h 3437432"/>
              <a:gd name="connsiteX78" fmla="*/ 721328 w 721328"/>
              <a:gd name="connsiteY78" fmla="*/ 1994019 h 3437432"/>
              <a:gd name="connsiteX79" fmla="*/ 721328 w 721328"/>
              <a:gd name="connsiteY79" fmla="*/ 2135098 h 3437432"/>
              <a:gd name="connsiteX80" fmla="*/ 721328 w 721328"/>
              <a:gd name="connsiteY80" fmla="*/ 2150353 h 3437432"/>
              <a:gd name="connsiteX81" fmla="*/ 721328 w 721328"/>
              <a:gd name="connsiteY81" fmla="*/ 2228913 h 3437432"/>
              <a:gd name="connsiteX82" fmla="*/ 721328 w 721328"/>
              <a:gd name="connsiteY82" fmla="*/ 2244169 h 3437432"/>
              <a:gd name="connsiteX83" fmla="*/ 721328 w 721328"/>
              <a:gd name="connsiteY83" fmla="*/ 2484757 h 3437432"/>
              <a:gd name="connsiteX84" fmla="*/ 721328 w 721328"/>
              <a:gd name="connsiteY84" fmla="*/ 2484757 h 3437432"/>
              <a:gd name="connsiteX85" fmla="*/ 721328 w 721328"/>
              <a:gd name="connsiteY85" fmla="*/ 2511209 h 3437432"/>
              <a:gd name="connsiteX86" fmla="*/ 721328 w 721328"/>
              <a:gd name="connsiteY86" fmla="*/ 2511213 h 3437432"/>
              <a:gd name="connsiteX87" fmla="*/ 721328 w 721328"/>
              <a:gd name="connsiteY87" fmla="*/ 2625836 h 3437432"/>
              <a:gd name="connsiteX88" fmla="*/ 721328 w 721328"/>
              <a:gd name="connsiteY88" fmla="*/ 2641091 h 3437432"/>
              <a:gd name="connsiteX89" fmla="*/ 721328 w 721328"/>
              <a:gd name="connsiteY89" fmla="*/ 2908135 h 3437432"/>
              <a:gd name="connsiteX90" fmla="*/ 721328 w 721328"/>
              <a:gd name="connsiteY90" fmla="*/ 3001950 h 3437432"/>
              <a:gd name="connsiteX91" fmla="*/ 721328 w 721328"/>
              <a:gd name="connsiteY91" fmla="*/ 3398873 h 3437432"/>
              <a:gd name="connsiteX92" fmla="*/ 676632 w 721328"/>
              <a:gd name="connsiteY92" fmla="*/ 3436820 h 3437432"/>
              <a:gd name="connsiteX93" fmla="*/ 44697 w 721328"/>
              <a:gd name="connsiteY93" fmla="*/ 3328109 h 3437432"/>
              <a:gd name="connsiteX94" fmla="*/ 0 w 721328"/>
              <a:gd name="connsiteY94" fmla="*/ 3294747 h 343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21328" h="3437432">
                <a:moveTo>
                  <a:pt x="0" y="3294747"/>
                </a:moveTo>
                <a:lnTo>
                  <a:pt x="0" y="2897825"/>
                </a:lnTo>
                <a:lnTo>
                  <a:pt x="0" y="2721628"/>
                </a:lnTo>
                <a:lnTo>
                  <a:pt x="0" y="2689946"/>
                </a:lnTo>
                <a:lnTo>
                  <a:pt x="0" y="2536965"/>
                </a:lnTo>
                <a:lnTo>
                  <a:pt x="0" y="2521710"/>
                </a:lnTo>
                <a:lnTo>
                  <a:pt x="0" y="2380631"/>
                </a:lnTo>
                <a:lnTo>
                  <a:pt x="0" y="2324705"/>
                </a:lnTo>
                <a:lnTo>
                  <a:pt x="0" y="2293023"/>
                </a:lnTo>
                <a:lnTo>
                  <a:pt x="0" y="2140043"/>
                </a:lnTo>
                <a:lnTo>
                  <a:pt x="0" y="2124788"/>
                </a:lnTo>
                <a:lnTo>
                  <a:pt x="0" y="1963846"/>
                </a:lnTo>
                <a:lnTo>
                  <a:pt x="0" y="1948591"/>
                </a:lnTo>
                <a:lnTo>
                  <a:pt x="0" y="1932164"/>
                </a:lnTo>
                <a:lnTo>
                  <a:pt x="0" y="1916909"/>
                </a:lnTo>
                <a:lnTo>
                  <a:pt x="0" y="1807512"/>
                </a:lnTo>
                <a:lnTo>
                  <a:pt x="0" y="1775830"/>
                </a:lnTo>
                <a:lnTo>
                  <a:pt x="0" y="1763928"/>
                </a:lnTo>
                <a:lnTo>
                  <a:pt x="0" y="1622850"/>
                </a:lnTo>
                <a:lnTo>
                  <a:pt x="0" y="1607594"/>
                </a:lnTo>
                <a:lnTo>
                  <a:pt x="0" y="1566923"/>
                </a:lnTo>
                <a:lnTo>
                  <a:pt x="0" y="1551668"/>
                </a:lnTo>
                <a:lnTo>
                  <a:pt x="0" y="1535242"/>
                </a:lnTo>
                <a:lnTo>
                  <a:pt x="0" y="1519987"/>
                </a:lnTo>
                <a:lnTo>
                  <a:pt x="0" y="1367006"/>
                </a:lnTo>
                <a:lnTo>
                  <a:pt x="0" y="1190809"/>
                </a:lnTo>
                <a:lnTo>
                  <a:pt x="0" y="1159127"/>
                </a:lnTo>
                <a:lnTo>
                  <a:pt x="0" y="1049730"/>
                </a:lnTo>
                <a:lnTo>
                  <a:pt x="0" y="1034475"/>
                </a:lnTo>
                <a:lnTo>
                  <a:pt x="0" y="1018048"/>
                </a:lnTo>
                <a:lnTo>
                  <a:pt x="0" y="1002793"/>
                </a:lnTo>
                <a:lnTo>
                  <a:pt x="0" y="849813"/>
                </a:lnTo>
                <a:lnTo>
                  <a:pt x="0" y="793886"/>
                </a:lnTo>
                <a:lnTo>
                  <a:pt x="0" y="762204"/>
                </a:lnTo>
                <a:lnTo>
                  <a:pt x="0" y="276692"/>
                </a:lnTo>
                <a:lnTo>
                  <a:pt x="0" y="245011"/>
                </a:lnTo>
                <a:cubicBezTo>
                  <a:pt x="0" y="219049"/>
                  <a:pt x="18100" y="187679"/>
                  <a:pt x="39926" y="174699"/>
                </a:cubicBezTo>
                <a:lnTo>
                  <a:pt x="321005" y="9736"/>
                </a:lnTo>
                <a:cubicBezTo>
                  <a:pt x="342830" y="-3246"/>
                  <a:pt x="378498" y="-3246"/>
                  <a:pt x="400856" y="9736"/>
                </a:cubicBezTo>
                <a:lnTo>
                  <a:pt x="681402" y="174699"/>
                </a:lnTo>
                <a:cubicBezTo>
                  <a:pt x="703229" y="187679"/>
                  <a:pt x="721328" y="219049"/>
                  <a:pt x="721328" y="245011"/>
                </a:cubicBezTo>
                <a:lnTo>
                  <a:pt x="721328" y="272593"/>
                </a:lnTo>
                <a:lnTo>
                  <a:pt x="721328" y="276692"/>
                </a:lnTo>
                <a:lnTo>
                  <a:pt x="721328" y="276693"/>
                </a:lnTo>
                <a:lnTo>
                  <a:pt x="721328" y="463196"/>
                </a:lnTo>
                <a:cubicBezTo>
                  <a:pt x="721328" y="463197"/>
                  <a:pt x="721328" y="463198"/>
                  <a:pt x="721328" y="463200"/>
                </a:cubicBezTo>
                <a:lnTo>
                  <a:pt x="721328" y="953938"/>
                </a:lnTo>
                <a:lnTo>
                  <a:pt x="721328" y="953938"/>
                </a:lnTo>
                <a:lnTo>
                  <a:pt x="721328" y="980390"/>
                </a:lnTo>
                <a:cubicBezTo>
                  <a:pt x="721328" y="980391"/>
                  <a:pt x="721328" y="980393"/>
                  <a:pt x="721328" y="980394"/>
                </a:cubicBezTo>
                <a:lnTo>
                  <a:pt x="721328" y="1002793"/>
                </a:lnTo>
                <a:lnTo>
                  <a:pt x="721328" y="1018048"/>
                </a:lnTo>
                <a:lnTo>
                  <a:pt x="721328" y="1030375"/>
                </a:lnTo>
                <a:lnTo>
                  <a:pt x="721328" y="1034475"/>
                </a:lnTo>
                <a:lnTo>
                  <a:pt x="721328" y="1034476"/>
                </a:lnTo>
                <a:lnTo>
                  <a:pt x="721328" y="1045630"/>
                </a:lnTo>
                <a:lnTo>
                  <a:pt x="721328" y="1049730"/>
                </a:lnTo>
                <a:lnTo>
                  <a:pt x="721328" y="1049731"/>
                </a:lnTo>
                <a:lnTo>
                  <a:pt x="721328" y="1220978"/>
                </a:lnTo>
                <a:lnTo>
                  <a:pt x="721328" y="1220982"/>
                </a:lnTo>
                <a:lnTo>
                  <a:pt x="721328" y="1236233"/>
                </a:lnTo>
                <a:cubicBezTo>
                  <a:pt x="721328" y="1236235"/>
                  <a:pt x="721328" y="1236236"/>
                  <a:pt x="721328" y="1236237"/>
                </a:cubicBezTo>
                <a:lnTo>
                  <a:pt x="721328" y="1377316"/>
                </a:lnTo>
                <a:lnTo>
                  <a:pt x="721328" y="1471132"/>
                </a:lnTo>
                <a:lnTo>
                  <a:pt x="721328" y="1711720"/>
                </a:lnTo>
                <a:lnTo>
                  <a:pt x="721328" y="1711721"/>
                </a:lnTo>
                <a:lnTo>
                  <a:pt x="721328" y="1726975"/>
                </a:lnTo>
                <a:lnTo>
                  <a:pt x="721328" y="1726975"/>
                </a:lnTo>
                <a:lnTo>
                  <a:pt x="721328" y="1738172"/>
                </a:lnTo>
                <a:lnTo>
                  <a:pt x="721328" y="1738176"/>
                </a:lnTo>
                <a:lnTo>
                  <a:pt x="721328" y="1753427"/>
                </a:lnTo>
                <a:cubicBezTo>
                  <a:pt x="721328" y="1753428"/>
                  <a:pt x="721328" y="1753430"/>
                  <a:pt x="721328" y="1753431"/>
                </a:cubicBezTo>
                <a:lnTo>
                  <a:pt x="721328" y="1775830"/>
                </a:lnTo>
                <a:lnTo>
                  <a:pt x="721328" y="1803412"/>
                </a:lnTo>
                <a:lnTo>
                  <a:pt x="721328" y="1807512"/>
                </a:lnTo>
                <a:lnTo>
                  <a:pt x="721328" y="1807513"/>
                </a:lnTo>
                <a:lnTo>
                  <a:pt x="721328" y="1868054"/>
                </a:lnTo>
                <a:lnTo>
                  <a:pt x="721328" y="1994015"/>
                </a:lnTo>
                <a:lnTo>
                  <a:pt x="721328" y="1994019"/>
                </a:lnTo>
                <a:lnTo>
                  <a:pt x="721328" y="2135098"/>
                </a:lnTo>
                <a:lnTo>
                  <a:pt x="721328" y="2150353"/>
                </a:lnTo>
                <a:lnTo>
                  <a:pt x="721328" y="2228913"/>
                </a:lnTo>
                <a:lnTo>
                  <a:pt x="721328" y="2244169"/>
                </a:lnTo>
                <a:lnTo>
                  <a:pt x="721328" y="2484757"/>
                </a:lnTo>
                <a:lnTo>
                  <a:pt x="721328" y="2484757"/>
                </a:lnTo>
                <a:lnTo>
                  <a:pt x="721328" y="2511209"/>
                </a:lnTo>
                <a:lnTo>
                  <a:pt x="721328" y="2511213"/>
                </a:lnTo>
                <a:lnTo>
                  <a:pt x="721328" y="2625836"/>
                </a:lnTo>
                <a:lnTo>
                  <a:pt x="721328" y="2641091"/>
                </a:lnTo>
                <a:lnTo>
                  <a:pt x="721328" y="2908135"/>
                </a:lnTo>
                <a:lnTo>
                  <a:pt x="721328" y="3001950"/>
                </a:lnTo>
                <a:lnTo>
                  <a:pt x="721328" y="3398873"/>
                </a:lnTo>
                <a:cubicBezTo>
                  <a:pt x="721328" y="3424000"/>
                  <a:pt x="701387" y="3440922"/>
                  <a:pt x="676632" y="3436820"/>
                </a:cubicBezTo>
                <a:lnTo>
                  <a:pt x="44697" y="3328109"/>
                </a:lnTo>
                <a:cubicBezTo>
                  <a:pt x="15041" y="3323385"/>
                  <a:pt x="443" y="3309165"/>
                  <a:pt x="0" y="329474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vert270" wrap="square" lIns="46800" tIns="90000" rIns="46800" bIns="360000" numCol="1" anchor="ctr" anchorCtr="0" compatLnSpc="1">
            <a:prstTxWarp prst="textNoShape">
              <a:avLst/>
            </a:prstTxWarp>
            <a:noAutofit/>
          </a:bodyPr>
          <a:lstStyle/>
          <a:p>
            <a:pPr lvl="0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schemeClr val="lt1"/>
                </a:solidFill>
              </a:rPr>
              <a:t>ПОБ</a:t>
            </a:r>
            <a:endParaRPr lang="en-US" b="1" dirty="0">
              <a:solidFill>
                <a:schemeClr val="lt1"/>
              </a:solidFill>
            </a:endParaRPr>
          </a:p>
        </p:txBody>
      </p:sp>
      <p:sp>
        <p:nvSpPr>
          <p:cNvPr id="16" name="Text Placeholder 2"/>
          <p:cNvSpPr txBox="1">
            <a:spLocks/>
          </p:cNvSpPr>
          <p:nvPr>
            <p:custDataLst>
              <p:tags r:id="rId10"/>
            </p:custDataLst>
          </p:nvPr>
        </p:nvSpPr>
        <p:spPr bwMode="gray">
          <a:xfrm>
            <a:off x="3462784" y="3251406"/>
            <a:ext cx="5112568" cy="7200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buClr>
                <a:srgbClr val="503291"/>
              </a:buClr>
              <a:buNone/>
            </a:pPr>
            <a:endParaRPr lang="en-US" sz="1800" dirty="0"/>
          </a:p>
        </p:txBody>
      </p:sp>
      <p:sp>
        <p:nvSpPr>
          <p:cNvPr id="17" name="Text Placeholder 2"/>
          <p:cNvSpPr txBox="1">
            <a:spLocks/>
          </p:cNvSpPr>
          <p:nvPr>
            <p:custDataLst>
              <p:tags r:id="rId11"/>
            </p:custDataLst>
          </p:nvPr>
        </p:nvSpPr>
        <p:spPr bwMode="gray">
          <a:xfrm>
            <a:off x="2938476" y="3239873"/>
            <a:ext cx="5338120" cy="7200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buClr>
                <a:srgbClr val="503291"/>
              </a:buClr>
              <a:buNone/>
            </a:pPr>
            <a:endParaRPr lang="en-US" sz="1800" dirty="0"/>
          </a:p>
        </p:txBody>
      </p:sp>
      <p:sp>
        <p:nvSpPr>
          <p:cNvPr id="18" name="Rectangle 17"/>
          <p:cNvSpPr/>
          <p:nvPr/>
        </p:nvSpPr>
        <p:spPr>
          <a:xfrm>
            <a:off x="2938476" y="3290957"/>
            <a:ext cx="5547196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Периодический отчет по безопасности </a:t>
            </a:r>
          </a:p>
          <a:p>
            <a:r>
              <a:rPr lang="ru-RU" sz="1600" i="1" dirty="0"/>
              <a:t>(Приказ Росздравнадзора №1071)</a:t>
            </a:r>
            <a:endParaRPr lang="en-US" sz="1600" i="1" dirty="0"/>
          </a:p>
        </p:txBody>
      </p:sp>
      <p:sp>
        <p:nvSpPr>
          <p:cNvPr id="19" name="Freihandform 24"/>
          <p:cNvSpPr>
            <a:spLocks/>
          </p:cNvSpPr>
          <p:nvPr>
            <p:custDataLst>
              <p:tags r:id="rId12"/>
            </p:custDataLst>
          </p:nvPr>
        </p:nvSpPr>
        <p:spPr bwMode="gray">
          <a:xfrm rot="5400000">
            <a:off x="1399186" y="3439589"/>
            <a:ext cx="587309" cy="2113221"/>
          </a:xfrm>
          <a:custGeom>
            <a:avLst/>
            <a:gdLst>
              <a:gd name="connsiteX0" fmla="*/ 0 w 721328"/>
              <a:gd name="connsiteY0" fmla="*/ 3294747 h 3437432"/>
              <a:gd name="connsiteX1" fmla="*/ 0 w 721328"/>
              <a:gd name="connsiteY1" fmla="*/ 2897825 h 3437432"/>
              <a:gd name="connsiteX2" fmla="*/ 0 w 721328"/>
              <a:gd name="connsiteY2" fmla="*/ 2721628 h 3437432"/>
              <a:gd name="connsiteX3" fmla="*/ 0 w 721328"/>
              <a:gd name="connsiteY3" fmla="*/ 2689946 h 3437432"/>
              <a:gd name="connsiteX4" fmla="*/ 0 w 721328"/>
              <a:gd name="connsiteY4" fmla="*/ 2536965 h 3437432"/>
              <a:gd name="connsiteX5" fmla="*/ 0 w 721328"/>
              <a:gd name="connsiteY5" fmla="*/ 2521710 h 3437432"/>
              <a:gd name="connsiteX6" fmla="*/ 0 w 721328"/>
              <a:gd name="connsiteY6" fmla="*/ 2380631 h 3437432"/>
              <a:gd name="connsiteX7" fmla="*/ 0 w 721328"/>
              <a:gd name="connsiteY7" fmla="*/ 2324705 h 3437432"/>
              <a:gd name="connsiteX8" fmla="*/ 0 w 721328"/>
              <a:gd name="connsiteY8" fmla="*/ 2293023 h 3437432"/>
              <a:gd name="connsiteX9" fmla="*/ 0 w 721328"/>
              <a:gd name="connsiteY9" fmla="*/ 2140043 h 3437432"/>
              <a:gd name="connsiteX10" fmla="*/ 0 w 721328"/>
              <a:gd name="connsiteY10" fmla="*/ 2124788 h 3437432"/>
              <a:gd name="connsiteX11" fmla="*/ 0 w 721328"/>
              <a:gd name="connsiteY11" fmla="*/ 1963846 h 3437432"/>
              <a:gd name="connsiteX12" fmla="*/ 0 w 721328"/>
              <a:gd name="connsiteY12" fmla="*/ 1948591 h 3437432"/>
              <a:gd name="connsiteX13" fmla="*/ 0 w 721328"/>
              <a:gd name="connsiteY13" fmla="*/ 1932164 h 3437432"/>
              <a:gd name="connsiteX14" fmla="*/ 0 w 721328"/>
              <a:gd name="connsiteY14" fmla="*/ 1916909 h 3437432"/>
              <a:gd name="connsiteX15" fmla="*/ 0 w 721328"/>
              <a:gd name="connsiteY15" fmla="*/ 1807512 h 3437432"/>
              <a:gd name="connsiteX16" fmla="*/ 0 w 721328"/>
              <a:gd name="connsiteY16" fmla="*/ 1775830 h 3437432"/>
              <a:gd name="connsiteX17" fmla="*/ 0 w 721328"/>
              <a:gd name="connsiteY17" fmla="*/ 1763928 h 3437432"/>
              <a:gd name="connsiteX18" fmla="*/ 0 w 721328"/>
              <a:gd name="connsiteY18" fmla="*/ 1622850 h 3437432"/>
              <a:gd name="connsiteX19" fmla="*/ 0 w 721328"/>
              <a:gd name="connsiteY19" fmla="*/ 1607594 h 3437432"/>
              <a:gd name="connsiteX20" fmla="*/ 0 w 721328"/>
              <a:gd name="connsiteY20" fmla="*/ 1566923 h 3437432"/>
              <a:gd name="connsiteX21" fmla="*/ 0 w 721328"/>
              <a:gd name="connsiteY21" fmla="*/ 1551668 h 3437432"/>
              <a:gd name="connsiteX22" fmla="*/ 0 w 721328"/>
              <a:gd name="connsiteY22" fmla="*/ 1535242 h 3437432"/>
              <a:gd name="connsiteX23" fmla="*/ 0 w 721328"/>
              <a:gd name="connsiteY23" fmla="*/ 1519987 h 3437432"/>
              <a:gd name="connsiteX24" fmla="*/ 0 w 721328"/>
              <a:gd name="connsiteY24" fmla="*/ 1367006 h 3437432"/>
              <a:gd name="connsiteX25" fmla="*/ 0 w 721328"/>
              <a:gd name="connsiteY25" fmla="*/ 1190809 h 3437432"/>
              <a:gd name="connsiteX26" fmla="*/ 0 w 721328"/>
              <a:gd name="connsiteY26" fmla="*/ 1159127 h 3437432"/>
              <a:gd name="connsiteX27" fmla="*/ 0 w 721328"/>
              <a:gd name="connsiteY27" fmla="*/ 1049730 h 3437432"/>
              <a:gd name="connsiteX28" fmla="*/ 0 w 721328"/>
              <a:gd name="connsiteY28" fmla="*/ 1034475 h 3437432"/>
              <a:gd name="connsiteX29" fmla="*/ 0 w 721328"/>
              <a:gd name="connsiteY29" fmla="*/ 1018048 h 3437432"/>
              <a:gd name="connsiteX30" fmla="*/ 0 w 721328"/>
              <a:gd name="connsiteY30" fmla="*/ 1002793 h 3437432"/>
              <a:gd name="connsiteX31" fmla="*/ 0 w 721328"/>
              <a:gd name="connsiteY31" fmla="*/ 849813 h 3437432"/>
              <a:gd name="connsiteX32" fmla="*/ 0 w 721328"/>
              <a:gd name="connsiteY32" fmla="*/ 793886 h 3437432"/>
              <a:gd name="connsiteX33" fmla="*/ 0 w 721328"/>
              <a:gd name="connsiteY33" fmla="*/ 762204 h 3437432"/>
              <a:gd name="connsiteX34" fmla="*/ 0 w 721328"/>
              <a:gd name="connsiteY34" fmla="*/ 276692 h 3437432"/>
              <a:gd name="connsiteX35" fmla="*/ 0 w 721328"/>
              <a:gd name="connsiteY35" fmla="*/ 245011 h 3437432"/>
              <a:gd name="connsiteX36" fmla="*/ 39926 w 721328"/>
              <a:gd name="connsiteY36" fmla="*/ 174699 h 3437432"/>
              <a:gd name="connsiteX37" fmla="*/ 321005 w 721328"/>
              <a:gd name="connsiteY37" fmla="*/ 9736 h 3437432"/>
              <a:gd name="connsiteX38" fmla="*/ 400856 w 721328"/>
              <a:gd name="connsiteY38" fmla="*/ 9736 h 3437432"/>
              <a:gd name="connsiteX39" fmla="*/ 681402 w 721328"/>
              <a:gd name="connsiteY39" fmla="*/ 174699 h 3437432"/>
              <a:gd name="connsiteX40" fmla="*/ 721328 w 721328"/>
              <a:gd name="connsiteY40" fmla="*/ 245011 h 3437432"/>
              <a:gd name="connsiteX41" fmla="*/ 721328 w 721328"/>
              <a:gd name="connsiteY41" fmla="*/ 272593 h 3437432"/>
              <a:gd name="connsiteX42" fmla="*/ 721328 w 721328"/>
              <a:gd name="connsiteY42" fmla="*/ 276692 h 3437432"/>
              <a:gd name="connsiteX43" fmla="*/ 721328 w 721328"/>
              <a:gd name="connsiteY43" fmla="*/ 276693 h 3437432"/>
              <a:gd name="connsiteX44" fmla="*/ 721328 w 721328"/>
              <a:gd name="connsiteY44" fmla="*/ 463196 h 3437432"/>
              <a:gd name="connsiteX45" fmla="*/ 721328 w 721328"/>
              <a:gd name="connsiteY45" fmla="*/ 463200 h 3437432"/>
              <a:gd name="connsiteX46" fmla="*/ 721328 w 721328"/>
              <a:gd name="connsiteY46" fmla="*/ 953938 h 3437432"/>
              <a:gd name="connsiteX47" fmla="*/ 721328 w 721328"/>
              <a:gd name="connsiteY47" fmla="*/ 953938 h 3437432"/>
              <a:gd name="connsiteX48" fmla="*/ 721328 w 721328"/>
              <a:gd name="connsiteY48" fmla="*/ 980390 h 3437432"/>
              <a:gd name="connsiteX49" fmla="*/ 721328 w 721328"/>
              <a:gd name="connsiteY49" fmla="*/ 980394 h 3437432"/>
              <a:gd name="connsiteX50" fmla="*/ 721328 w 721328"/>
              <a:gd name="connsiteY50" fmla="*/ 1002793 h 3437432"/>
              <a:gd name="connsiteX51" fmla="*/ 721328 w 721328"/>
              <a:gd name="connsiteY51" fmla="*/ 1018048 h 3437432"/>
              <a:gd name="connsiteX52" fmla="*/ 721328 w 721328"/>
              <a:gd name="connsiteY52" fmla="*/ 1030375 h 3437432"/>
              <a:gd name="connsiteX53" fmla="*/ 721328 w 721328"/>
              <a:gd name="connsiteY53" fmla="*/ 1034475 h 3437432"/>
              <a:gd name="connsiteX54" fmla="*/ 721328 w 721328"/>
              <a:gd name="connsiteY54" fmla="*/ 1034476 h 3437432"/>
              <a:gd name="connsiteX55" fmla="*/ 721328 w 721328"/>
              <a:gd name="connsiteY55" fmla="*/ 1045630 h 3437432"/>
              <a:gd name="connsiteX56" fmla="*/ 721328 w 721328"/>
              <a:gd name="connsiteY56" fmla="*/ 1049730 h 3437432"/>
              <a:gd name="connsiteX57" fmla="*/ 721328 w 721328"/>
              <a:gd name="connsiteY57" fmla="*/ 1049731 h 3437432"/>
              <a:gd name="connsiteX58" fmla="*/ 721328 w 721328"/>
              <a:gd name="connsiteY58" fmla="*/ 1220978 h 3437432"/>
              <a:gd name="connsiteX59" fmla="*/ 721328 w 721328"/>
              <a:gd name="connsiteY59" fmla="*/ 1220982 h 3437432"/>
              <a:gd name="connsiteX60" fmla="*/ 721328 w 721328"/>
              <a:gd name="connsiteY60" fmla="*/ 1236233 h 3437432"/>
              <a:gd name="connsiteX61" fmla="*/ 721328 w 721328"/>
              <a:gd name="connsiteY61" fmla="*/ 1236237 h 3437432"/>
              <a:gd name="connsiteX62" fmla="*/ 721328 w 721328"/>
              <a:gd name="connsiteY62" fmla="*/ 1377316 h 3437432"/>
              <a:gd name="connsiteX63" fmla="*/ 721328 w 721328"/>
              <a:gd name="connsiteY63" fmla="*/ 1471132 h 3437432"/>
              <a:gd name="connsiteX64" fmla="*/ 721328 w 721328"/>
              <a:gd name="connsiteY64" fmla="*/ 1711720 h 3437432"/>
              <a:gd name="connsiteX65" fmla="*/ 721328 w 721328"/>
              <a:gd name="connsiteY65" fmla="*/ 1711721 h 3437432"/>
              <a:gd name="connsiteX66" fmla="*/ 721328 w 721328"/>
              <a:gd name="connsiteY66" fmla="*/ 1726975 h 3437432"/>
              <a:gd name="connsiteX67" fmla="*/ 721328 w 721328"/>
              <a:gd name="connsiteY67" fmla="*/ 1726975 h 3437432"/>
              <a:gd name="connsiteX68" fmla="*/ 721328 w 721328"/>
              <a:gd name="connsiteY68" fmla="*/ 1738172 h 3437432"/>
              <a:gd name="connsiteX69" fmla="*/ 721328 w 721328"/>
              <a:gd name="connsiteY69" fmla="*/ 1738176 h 3437432"/>
              <a:gd name="connsiteX70" fmla="*/ 721328 w 721328"/>
              <a:gd name="connsiteY70" fmla="*/ 1753427 h 3437432"/>
              <a:gd name="connsiteX71" fmla="*/ 721328 w 721328"/>
              <a:gd name="connsiteY71" fmla="*/ 1753431 h 3437432"/>
              <a:gd name="connsiteX72" fmla="*/ 721328 w 721328"/>
              <a:gd name="connsiteY72" fmla="*/ 1775830 h 3437432"/>
              <a:gd name="connsiteX73" fmla="*/ 721328 w 721328"/>
              <a:gd name="connsiteY73" fmla="*/ 1803412 h 3437432"/>
              <a:gd name="connsiteX74" fmla="*/ 721328 w 721328"/>
              <a:gd name="connsiteY74" fmla="*/ 1807512 h 3437432"/>
              <a:gd name="connsiteX75" fmla="*/ 721328 w 721328"/>
              <a:gd name="connsiteY75" fmla="*/ 1807513 h 3437432"/>
              <a:gd name="connsiteX76" fmla="*/ 721328 w 721328"/>
              <a:gd name="connsiteY76" fmla="*/ 1868054 h 3437432"/>
              <a:gd name="connsiteX77" fmla="*/ 721328 w 721328"/>
              <a:gd name="connsiteY77" fmla="*/ 1994015 h 3437432"/>
              <a:gd name="connsiteX78" fmla="*/ 721328 w 721328"/>
              <a:gd name="connsiteY78" fmla="*/ 1994019 h 3437432"/>
              <a:gd name="connsiteX79" fmla="*/ 721328 w 721328"/>
              <a:gd name="connsiteY79" fmla="*/ 2135098 h 3437432"/>
              <a:gd name="connsiteX80" fmla="*/ 721328 w 721328"/>
              <a:gd name="connsiteY80" fmla="*/ 2150353 h 3437432"/>
              <a:gd name="connsiteX81" fmla="*/ 721328 w 721328"/>
              <a:gd name="connsiteY81" fmla="*/ 2228913 h 3437432"/>
              <a:gd name="connsiteX82" fmla="*/ 721328 w 721328"/>
              <a:gd name="connsiteY82" fmla="*/ 2244169 h 3437432"/>
              <a:gd name="connsiteX83" fmla="*/ 721328 w 721328"/>
              <a:gd name="connsiteY83" fmla="*/ 2484757 h 3437432"/>
              <a:gd name="connsiteX84" fmla="*/ 721328 w 721328"/>
              <a:gd name="connsiteY84" fmla="*/ 2484757 h 3437432"/>
              <a:gd name="connsiteX85" fmla="*/ 721328 w 721328"/>
              <a:gd name="connsiteY85" fmla="*/ 2511209 h 3437432"/>
              <a:gd name="connsiteX86" fmla="*/ 721328 w 721328"/>
              <a:gd name="connsiteY86" fmla="*/ 2511213 h 3437432"/>
              <a:gd name="connsiteX87" fmla="*/ 721328 w 721328"/>
              <a:gd name="connsiteY87" fmla="*/ 2625836 h 3437432"/>
              <a:gd name="connsiteX88" fmla="*/ 721328 w 721328"/>
              <a:gd name="connsiteY88" fmla="*/ 2641091 h 3437432"/>
              <a:gd name="connsiteX89" fmla="*/ 721328 w 721328"/>
              <a:gd name="connsiteY89" fmla="*/ 2908135 h 3437432"/>
              <a:gd name="connsiteX90" fmla="*/ 721328 w 721328"/>
              <a:gd name="connsiteY90" fmla="*/ 3001950 h 3437432"/>
              <a:gd name="connsiteX91" fmla="*/ 721328 w 721328"/>
              <a:gd name="connsiteY91" fmla="*/ 3398873 h 3437432"/>
              <a:gd name="connsiteX92" fmla="*/ 676632 w 721328"/>
              <a:gd name="connsiteY92" fmla="*/ 3436820 h 3437432"/>
              <a:gd name="connsiteX93" fmla="*/ 44697 w 721328"/>
              <a:gd name="connsiteY93" fmla="*/ 3328109 h 3437432"/>
              <a:gd name="connsiteX94" fmla="*/ 0 w 721328"/>
              <a:gd name="connsiteY94" fmla="*/ 3294747 h 343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21328" h="3437432">
                <a:moveTo>
                  <a:pt x="0" y="3294747"/>
                </a:moveTo>
                <a:lnTo>
                  <a:pt x="0" y="2897825"/>
                </a:lnTo>
                <a:lnTo>
                  <a:pt x="0" y="2721628"/>
                </a:lnTo>
                <a:lnTo>
                  <a:pt x="0" y="2689946"/>
                </a:lnTo>
                <a:lnTo>
                  <a:pt x="0" y="2536965"/>
                </a:lnTo>
                <a:lnTo>
                  <a:pt x="0" y="2521710"/>
                </a:lnTo>
                <a:lnTo>
                  <a:pt x="0" y="2380631"/>
                </a:lnTo>
                <a:lnTo>
                  <a:pt x="0" y="2324705"/>
                </a:lnTo>
                <a:lnTo>
                  <a:pt x="0" y="2293023"/>
                </a:lnTo>
                <a:lnTo>
                  <a:pt x="0" y="2140043"/>
                </a:lnTo>
                <a:lnTo>
                  <a:pt x="0" y="2124788"/>
                </a:lnTo>
                <a:lnTo>
                  <a:pt x="0" y="1963846"/>
                </a:lnTo>
                <a:lnTo>
                  <a:pt x="0" y="1948591"/>
                </a:lnTo>
                <a:lnTo>
                  <a:pt x="0" y="1932164"/>
                </a:lnTo>
                <a:lnTo>
                  <a:pt x="0" y="1916909"/>
                </a:lnTo>
                <a:lnTo>
                  <a:pt x="0" y="1807512"/>
                </a:lnTo>
                <a:lnTo>
                  <a:pt x="0" y="1775830"/>
                </a:lnTo>
                <a:lnTo>
                  <a:pt x="0" y="1763928"/>
                </a:lnTo>
                <a:lnTo>
                  <a:pt x="0" y="1622850"/>
                </a:lnTo>
                <a:lnTo>
                  <a:pt x="0" y="1607594"/>
                </a:lnTo>
                <a:lnTo>
                  <a:pt x="0" y="1566923"/>
                </a:lnTo>
                <a:lnTo>
                  <a:pt x="0" y="1551668"/>
                </a:lnTo>
                <a:lnTo>
                  <a:pt x="0" y="1535242"/>
                </a:lnTo>
                <a:lnTo>
                  <a:pt x="0" y="1519987"/>
                </a:lnTo>
                <a:lnTo>
                  <a:pt x="0" y="1367006"/>
                </a:lnTo>
                <a:lnTo>
                  <a:pt x="0" y="1190809"/>
                </a:lnTo>
                <a:lnTo>
                  <a:pt x="0" y="1159127"/>
                </a:lnTo>
                <a:lnTo>
                  <a:pt x="0" y="1049730"/>
                </a:lnTo>
                <a:lnTo>
                  <a:pt x="0" y="1034475"/>
                </a:lnTo>
                <a:lnTo>
                  <a:pt x="0" y="1018048"/>
                </a:lnTo>
                <a:lnTo>
                  <a:pt x="0" y="1002793"/>
                </a:lnTo>
                <a:lnTo>
                  <a:pt x="0" y="849813"/>
                </a:lnTo>
                <a:lnTo>
                  <a:pt x="0" y="793886"/>
                </a:lnTo>
                <a:lnTo>
                  <a:pt x="0" y="762204"/>
                </a:lnTo>
                <a:lnTo>
                  <a:pt x="0" y="276692"/>
                </a:lnTo>
                <a:lnTo>
                  <a:pt x="0" y="245011"/>
                </a:lnTo>
                <a:cubicBezTo>
                  <a:pt x="0" y="219049"/>
                  <a:pt x="18100" y="187679"/>
                  <a:pt x="39926" y="174699"/>
                </a:cubicBezTo>
                <a:lnTo>
                  <a:pt x="321005" y="9736"/>
                </a:lnTo>
                <a:cubicBezTo>
                  <a:pt x="342830" y="-3246"/>
                  <a:pt x="378498" y="-3246"/>
                  <a:pt x="400856" y="9736"/>
                </a:cubicBezTo>
                <a:lnTo>
                  <a:pt x="681402" y="174699"/>
                </a:lnTo>
                <a:cubicBezTo>
                  <a:pt x="703229" y="187679"/>
                  <a:pt x="721328" y="219049"/>
                  <a:pt x="721328" y="245011"/>
                </a:cubicBezTo>
                <a:lnTo>
                  <a:pt x="721328" y="272593"/>
                </a:lnTo>
                <a:lnTo>
                  <a:pt x="721328" y="276692"/>
                </a:lnTo>
                <a:lnTo>
                  <a:pt x="721328" y="276693"/>
                </a:lnTo>
                <a:lnTo>
                  <a:pt x="721328" y="463196"/>
                </a:lnTo>
                <a:cubicBezTo>
                  <a:pt x="721328" y="463197"/>
                  <a:pt x="721328" y="463198"/>
                  <a:pt x="721328" y="463200"/>
                </a:cubicBezTo>
                <a:lnTo>
                  <a:pt x="721328" y="953938"/>
                </a:lnTo>
                <a:lnTo>
                  <a:pt x="721328" y="953938"/>
                </a:lnTo>
                <a:lnTo>
                  <a:pt x="721328" y="980390"/>
                </a:lnTo>
                <a:cubicBezTo>
                  <a:pt x="721328" y="980391"/>
                  <a:pt x="721328" y="980393"/>
                  <a:pt x="721328" y="980394"/>
                </a:cubicBezTo>
                <a:lnTo>
                  <a:pt x="721328" y="1002793"/>
                </a:lnTo>
                <a:lnTo>
                  <a:pt x="721328" y="1018048"/>
                </a:lnTo>
                <a:lnTo>
                  <a:pt x="721328" y="1030375"/>
                </a:lnTo>
                <a:lnTo>
                  <a:pt x="721328" y="1034475"/>
                </a:lnTo>
                <a:lnTo>
                  <a:pt x="721328" y="1034476"/>
                </a:lnTo>
                <a:lnTo>
                  <a:pt x="721328" y="1045630"/>
                </a:lnTo>
                <a:lnTo>
                  <a:pt x="721328" y="1049730"/>
                </a:lnTo>
                <a:lnTo>
                  <a:pt x="721328" y="1049731"/>
                </a:lnTo>
                <a:lnTo>
                  <a:pt x="721328" y="1220978"/>
                </a:lnTo>
                <a:lnTo>
                  <a:pt x="721328" y="1220982"/>
                </a:lnTo>
                <a:lnTo>
                  <a:pt x="721328" y="1236233"/>
                </a:lnTo>
                <a:cubicBezTo>
                  <a:pt x="721328" y="1236235"/>
                  <a:pt x="721328" y="1236236"/>
                  <a:pt x="721328" y="1236237"/>
                </a:cubicBezTo>
                <a:lnTo>
                  <a:pt x="721328" y="1377316"/>
                </a:lnTo>
                <a:lnTo>
                  <a:pt x="721328" y="1471132"/>
                </a:lnTo>
                <a:lnTo>
                  <a:pt x="721328" y="1711720"/>
                </a:lnTo>
                <a:lnTo>
                  <a:pt x="721328" y="1711721"/>
                </a:lnTo>
                <a:lnTo>
                  <a:pt x="721328" y="1726975"/>
                </a:lnTo>
                <a:lnTo>
                  <a:pt x="721328" y="1726975"/>
                </a:lnTo>
                <a:lnTo>
                  <a:pt x="721328" y="1738172"/>
                </a:lnTo>
                <a:lnTo>
                  <a:pt x="721328" y="1738176"/>
                </a:lnTo>
                <a:lnTo>
                  <a:pt x="721328" y="1753427"/>
                </a:lnTo>
                <a:cubicBezTo>
                  <a:pt x="721328" y="1753428"/>
                  <a:pt x="721328" y="1753430"/>
                  <a:pt x="721328" y="1753431"/>
                </a:cubicBezTo>
                <a:lnTo>
                  <a:pt x="721328" y="1775830"/>
                </a:lnTo>
                <a:lnTo>
                  <a:pt x="721328" y="1803412"/>
                </a:lnTo>
                <a:lnTo>
                  <a:pt x="721328" y="1807512"/>
                </a:lnTo>
                <a:lnTo>
                  <a:pt x="721328" y="1807513"/>
                </a:lnTo>
                <a:lnTo>
                  <a:pt x="721328" y="1868054"/>
                </a:lnTo>
                <a:lnTo>
                  <a:pt x="721328" y="1994015"/>
                </a:lnTo>
                <a:lnTo>
                  <a:pt x="721328" y="1994019"/>
                </a:lnTo>
                <a:lnTo>
                  <a:pt x="721328" y="2135098"/>
                </a:lnTo>
                <a:lnTo>
                  <a:pt x="721328" y="2150353"/>
                </a:lnTo>
                <a:lnTo>
                  <a:pt x="721328" y="2228913"/>
                </a:lnTo>
                <a:lnTo>
                  <a:pt x="721328" y="2244169"/>
                </a:lnTo>
                <a:lnTo>
                  <a:pt x="721328" y="2484757"/>
                </a:lnTo>
                <a:lnTo>
                  <a:pt x="721328" y="2484757"/>
                </a:lnTo>
                <a:lnTo>
                  <a:pt x="721328" y="2511209"/>
                </a:lnTo>
                <a:lnTo>
                  <a:pt x="721328" y="2511213"/>
                </a:lnTo>
                <a:lnTo>
                  <a:pt x="721328" y="2625836"/>
                </a:lnTo>
                <a:lnTo>
                  <a:pt x="721328" y="2641091"/>
                </a:lnTo>
                <a:lnTo>
                  <a:pt x="721328" y="2908135"/>
                </a:lnTo>
                <a:lnTo>
                  <a:pt x="721328" y="3001950"/>
                </a:lnTo>
                <a:lnTo>
                  <a:pt x="721328" y="3398873"/>
                </a:lnTo>
                <a:cubicBezTo>
                  <a:pt x="721328" y="3424000"/>
                  <a:pt x="701387" y="3440922"/>
                  <a:pt x="676632" y="3436820"/>
                </a:cubicBezTo>
                <a:lnTo>
                  <a:pt x="44697" y="3328109"/>
                </a:lnTo>
                <a:cubicBezTo>
                  <a:pt x="15041" y="3323385"/>
                  <a:pt x="443" y="3309165"/>
                  <a:pt x="0" y="329474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vert270" wrap="square" lIns="46800" tIns="90000" rIns="46800" bIns="360000" numCol="1" anchor="ctr" anchorCtr="0" compatLnSpc="1">
            <a:prstTxWarp prst="textNoShape">
              <a:avLst/>
            </a:prstTxWarp>
            <a:noAutofit/>
          </a:bodyPr>
          <a:lstStyle/>
          <a:p>
            <a:pPr lvl="0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schemeClr val="lt1"/>
                </a:solidFill>
              </a:rPr>
              <a:t>ПОБЛС (ПОБЛП)</a:t>
            </a:r>
            <a:endParaRPr lang="en-US" b="1" dirty="0">
              <a:solidFill>
                <a:schemeClr val="lt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987824" y="4132520"/>
            <a:ext cx="55839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Периодический отчет по безопасности лекарственного средства (препарата)</a:t>
            </a:r>
            <a:endParaRPr lang="en-US" b="1" i="1" dirty="0"/>
          </a:p>
        </p:txBody>
      </p:sp>
      <p:sp>
        <p:nvSpPr>
          <p:cNvPr id="22" name="Freihandform 24"/>
          <p:cNvSpPr>
            <a:spLocks/>
          </p:cNvSpPr>
          <p:nvPr>
            <p:custDataLst>
              <p:tags r:id="rId13"/>
            </p:custDataLst>
          </p:nvPr>
        </p:nvSpPr>
        <p:spPr bwMode="gray">
          <a:xfrm rot="5400000">
            <a:off x="1393992" y="1736366"/>
            <a:ext cx="587309" cy="2113221"/>
          </a:xfrm>
          <a:custGeom>
            <a:avLst/>
            <a:gdLst>
              <a:gd name="connsiteX0" fmla="*/ 0 w 721328"/>
              <a:gd name="connsiteY0" fmla="*/ 3294747 h 3437432"/>
              <a:gd name="connsiteX1" fmla="*/ 0 w 721328"/>
              <a:gd name="connsiteY1" fmla="*/ 2897825 h 3437432"/>
              <a:gd name="connsiteX2" fmla="*/ 0 w 721328"/>
              <a:gd name="connsiteY2" fmla="*/ 2721628 h 3437432"/>
              <a:gd name="connsiteX3" fmla="*/ 0 w 721328"/>
              <a:gd name="connsiteY3" fmla="*/ 2689946 h 3437432"/>
              <a:gd name="connsiteX4" fmla="*/ 0 w 721328"/>
              <a:gd name="connsiteY4" fmla="*/ 2536965 h 3437432"/>
              <a:gd name="connsiteX5" fmla="*/ 0 w 721328"/>
              <a:gd name="connsiteY5" fmla="*/ 2521710 h 3437432"/>
              <a:gd name="connsiteX6" fmla="*/ 0 w 721328"/>
              <a:gd name="connsiteY6" fmla="*/ 2380631 h 3437432"/>
              <a:gd name="connsiteX7" fmla="*/ 0 w 721328"/>
              <a:gd name="connsiteY7" fmla="*/ 2324705 h 3437432"/>
              <a:gd name="connsiteX8" fmla="*/ 0 w 721328"/>
              <a:gd name="connsiteY8" fmla="*/ 2293023 h 3437432"/>
              <a:gd name="connsiteX9" fmla="*/ 0 w 721328"/>
              <a:gd name="connsiteY9" fmla="*/ 2140043 h 3437432"/>
              <a:gd name="connsiteX10" fmla="*/ 0 w 721328"/>
              <a:gd name="connsiteY10" fmla="*/ 2124788 h 3437432"/>
              <a:gd name="connsiteX11" fmla="*/ 0 w 721328"/>
              <a:gd name="connsiteY11" fmla="*/ 1963846 h 3437432"/>
              <a:gd name="connsiteX12" fmla="*/ 0 w 721328"/>
              <a:gd name="connsiteY12" fmla="*/ 1948591 h 3437432"/>
              <a:gd name="connsiteX13" fmla="*/ 0 w 721328"/>
              <a:gd name="connsiteY13" fmla="*/ 1932164 h 3437432"/>
              <a:gd name="connsiteX14" fmla="*/ 0 w 721328"/>
              <a:gd name="connsiteY14" fmla="*/ 1916909 h 3437432"/>
              <a:gd name="connsiteX15" fmla="*/ 0 w 721328"/>
              <a:gd name="connsiteY15" fmla="*/ 1807512 h 3437432"/>
              <a:gd name="connsiteX16" fmla="*/ 0 w 721328"/>
              <a:gd name="connsiteY16" fmla="*/ 1775830 h 3437432"/>
              <a:gd name="connsiteX17" fmla="*/ 0 w 721328"/>
              <a:gd name="connsiteY17" fmla="*/ 1763928 h 3437432"/>
              <a:gd name="connsiteX18" fmla="*/ 0 w 721328"/>
              <a:gd name="connsiteY18" fmla="*/ 1622850 h 3437432"/>
              <a:gd name="connsiteX19" fmla="*/ 0 w 721328"/>
              <a:gd name="connsiteY19" fmla="*/ 1607594 h 3437432"/>
              <a:gd name="connsiteX20" fmla="*/ 0 w 721328"/>
              <a:gd name="connsiteY20" fmla="*/ 1566923 h 3437432"/>
              <a:gd name="connsiteX21" fmla="*/ 0 w 721328"/>
              <a:gd name="connsiteY21" fmla="*/ 1551668 h 3437432"/>
              <a:gd name="connsiteX22" fmla="*/ 0 w 721328"/>
              <a:gd name="connsiteY22" fmla="*/ 1535242 h 3437432"/>
              <a:gd name="connsiteX23" fmla="*/ 0 w 721328"/>
              <a:gd name="connsiteY23" fmla="*/ 1519987 h 3437432"/>
              <a:gd name="connsiteX24" fmla="*/ 0 w 721328"/>
              <a:gd name="connsiteY24" fmla="*/ 1367006 h 3437432"/>
              <a:gd name="connsiteX25" fmla="*/ 0 w 721328"/>
              <a:gd name="connsiteY25" fmla="*/ 1190809 h 3437432"/>
              <a:gd name="connsiteX26" fmla="*/ 0 w 721328"/>
              <a:gd name="connsiteY26" fmla="*/ 1159127 h 3437432"/>
              <a:gd name="connsiteX27" fmla="*/ 0 w 721328"/>
              <a:gd name="connsiteY27" fmla="*/ 1049730 h 3437432"/>
              <a:gd name="connsiteX28" fmla="*/ 0 w 721328"/>
              <a:gd name="connsiteY28" fmla="*/ 1034475 h 3437432"/>
              <a:gd name="connsiteX29" fmla="*/ 0 w 721328"/>
              <a:gd name="connsiteY29" fmla="*/ 1018048 h 3437432"/>
              <a:gd name="connsiteX30" fmla="*/ 0 w 721328"/>
              <a:gd name="connsiteY30" fmla="*/ 1002793 h 3437432"/>
              <a:gd name="connsiteX31" fmla="*/ 0 w 721328"/>
              <a:gd name="connsiteY31" fmla="*/ 849813 h 3437432"/>
              <a:gd name="connsiteX32" fmla="*/ 0 w 721328"/>
              <a:gd name="connsiteY32" fmla="*/ 793886 h 3437432"/>
              <a:gd name="connsiteX33" fmla="*/ 0 w 721328"/>
              <a:gd name="connsiteY33" fmla="*/ 762204 h 3437432"/>
              <a:gd name="connsiteX34" fmla="*/ 0 w 721328"/>
              <a:gd name="connsiteY34" fmla="*/ 276692 h 3437432"/>
              <a:gd name="connsiteX35" fmla="*/ 0 w 721328"/>
              <a:gd name="connsiteY35" fmla="*/ 245011 h 3437432"/>
              <a:gd name="connsiteX36" fmla="*/ 39926 w 721328"/>
              <a:gd name="connsiteY36" fmla="*/ 174699 h 3437432"/>
              <a:gd name="connsiteX37" fmla="*/ 321005 w 721328"/>
              <a:gd name="connsiteY37" fmla="*/ 9736 h 3437432"/>
              <a:gd name="connsiteX38" fmla="*/ 400856 w 721328"/>
              <a:gd name="connsiteY38" fmla="*/ 9736 h 3437432"/>
              <a:gd name="connsiteX39" fmla="*/ 681402 w 721328"/>
              <a:gd name="connsiteY39" fmla="*/ 174699 h 3437432"/>
              <a:gd name="connsiteX40" fmla="*/ 721328 w 721328"/>
              <a:gd name="connsiteY40" fmla="*/ 245011 h 3437432"/>
              <a:gd name="connsiteX41" fmla="*/ 721328 w 721328"/>
              <a:gd name="connsiteY41" fmla="*/ 272593 h 3437432"/>
              <a:gd name="connsiteX42" fmla="*/ 721328 w 721328"/>
              <a:gd name="connsiteY42" fmla="*/ 276692 h 3437432"/>
              <a:gd name="connsiteX43" fmla="*/ 721328 w 721328"/>
              <a:gd name="connsiteY43" fmla="*/ 276693 h 3437432"/>
              <a:gd name="connsiteX44" fmla="*/ 721328 w 721328"/>
              <a:gd name="connsiteY44" fmla="*/ 463196 h 3437432"/>
              <a:gd name="connsiteX45" fmla="*/ 721328 w 721328"/>
              <a:gd name="connsiteY45" fmla="*/ 463200 h 3437432"/>
              <a:gd name="connsiteX46" fmla="*/ 721328 w 721328"/>
              <a:gd name="connsiteY46" fmla="*/ 953938 h 3437432"/>
              <a:gd name="connsiteX47" fmla="*/ 721328 w 721328"/>
              <a:gd name="connsiteY47" fmla="*/ 953938 h 3437432"/>
              <a:gd name="connsiteX48" fmla="*/ 721328 w 721328"/>
              <a:gd name="connsiteY48" fmla="*/ 980390 h 3437432"/>
              <a:gd name="connsiteX49" fmla="*/ 721328 w 721328"/>
              <a:gd name="connsiteY49" fmla="*/ 980394 h 3437432"/>
              <a:gd name="connsiteX50" fmla="*/ 721328 w 721328"/>
              <a:gd name="connsiteY50" fmla="*/ 1002793 h 3437432"/>
              <a:gd name="connsiteX51" fmla="*/ 721328 w 721328"/>
              <a:gd name="connsiteY51" fmla="*/ 1018048 h 3437432"/>
              <a:gd name="connsiteX52" fmla="*/ 721328 w 721328"/>
              <a:gd name="connsiteY52" fmla="*/ 1030375 h 3437432"/>
              <a:gd name="connsiteX53" fmla="*/ 721328 w 721328"/>
              <a:gd name="connsiteY53" fmla="*/ 1034475 h 3437432"/>
              <a:gd name="connsiteX54" fmla="*/ 721328 w 721328"/>
              <a:gd name="connsiteY54" fmla="*/ 1034476 h 3437432"/>
              <a:gd name="connsiteX55" fmla="*/ 721328 w 721328"/>
              <a:gd name="connsiteY55" fmla="*/ 1045630 h 3437432"/>
              <a:gd name="connsiteX56" fmla="*/ 721328 w 721328"/>
              <a:gd name="connsiteY56" fmla="*/ 1049730 h 3437432"/>
              <a:gd name="connsiteX57" fmla="*/ 721328 w 721328"/>
              <a:gd name="connsiteY57" fmla="*/ 1049731 h 3437432"/>
              <a:gd name="connsiteX58" fmla="*/ 721328 w 721328"/>
              <a:gd name="connsiteY58" fmla="*/ 1220978 h 3437432"/>
              <a:gd name="connsiteX59" fmla="*/ 721328 w 721328"/>
              <a:gd name="connsiteY59" fmla="*/ 1220982 h 3437432"/>
              <a:gd name="connsiteX60" fmla="*/ 721328 w 721328"/>
              <a:gd name="connsiteY60" fmla="*/ 1236233 h 3437432"/>
              <a:gd name="connsiteX61" fmla="*/ 721328 w 721328"/>
              <a:gd name="connsiteY61" fmla="*/ 1236237 h 3437432"/>
              <a:gd name="connsiteX62" fmla="*/ 721328 w 721328"/>
              <a:gd name="connsiteY62" fmla="*/ 1377316 h 3437432"/>
              <a:gd name="connsiteX63" fmla="*/ 721328 w 721328"/>
              <a:gd name="connsiteY63" fmla="*/ 1471132 h 3437432"/>
              <a:gd name="connsiteX64" fmla="*/ 721328 w 721328"/>
              <a:gd name="connsiteY64" fmla="*/ 1711720 h 3437432"/>
              <a:gd name="connsiteX65" fmla="*/ 721328 w 721328"/>
              <a:gd name="connsiteY65" fmla="*/ 1711721 h 3437432"/>
              <a:gd name="connsiteX66" fmla="*/ 721328 w 721328"/>
              <a:gd name="connsiteY66" fmla="*/ 1726975 h 3437432"/>
              <a:gd name="connsiteX67" fmla="*/ 721328 w 721328"/>
              <a:gd name="connsiteY67" fmla="*/ 1726975 h 3437432"/>
              <a:gd name="connsiteX68" fmla="*/ 721328 w 721328"/>
              <a:gd name="connsiteY68" fmla="*/ 1738172 h 3437432"/>
              <a:gd name="connsiteX69" fmla="*/ 721328 w 721328"/>
              <a:gd name="connsiteY69" fmla="*/ 1738176 h 3437432"/>
              <a:gd name="connsiteX70" fmla="*/ 721328 w 721328"/>
              <a:gd name="connsiteY70" fmla="*/ 1753427 h 3437432"/>
              <a:gd name="connsiteX71" fmla="*/ 721328 w 721328"/>
              <a:gd name="connsiteY71" fmla="*/ 1753431 h 3437432"/>
              <a:gd name="connsiteX72" fmla="*/ 721328 w 721328"/>
              <a:gd name="connsiteY72" fmla="*/ 1775830 h 3437432"/>
              <a:gd name="connsiteX73" fmla="*/ 721328 w 721328"/>
              <a:gd name="connsiteY73" fmla="*/ 1803412 h 3437432"/>
              <a:gd name="connsiteX74" fmla="*/ 721328 w 721328"/>
              <a:gd name="connsiteY74" fmla="*/ 1807512 h 3437432"/>
              <a:gd name="connsiteX75" fmla="*/ 721328 w 721328"/>
              <a:gd name="connsiteY75" fmla="*/ 1807513 h 3437432"/>
              <a:gd name="connsiteX76" fmla="*/ 721328 w 721328"/>
              <a:gd name="connsiteY76" fmla="*/ 1868054 h 3437432"/>
              <a:gd name="connsiteX77" fmla="*/ 721328 w 721328"/>
              <a:gd name="connsiteY77" fmla="*/ 1994015 h 3437432"/>
              <a:gd name="connsiteX78" fmla="*/ 721328 w 721328"/>
              <a:gd name="connsiteY78" fmla="*/ 1994019 h 3437432"/>
              <a:gd name="connsiteX79" fmla="*/ 721328 w 721328"/>
              <a:gd name="connsiteY79" fmla="*/ 2135098 h 3437432"/>
              <a:gd name="connsiteX80" fmla="*/ 721328 w 721328"/>
              <a:gd name="connsiteY80" fmla="*/ 2150353 h 3437432"/>
              <a:gd name="connsiteX81" fmla="*/ 721328 w 721328"/>
              <a:gd name="connsiteY81" fmla="*/ 2228913 h 3437432"/>
              <a:gd name="connsiteX82" fmla="*/ 721328 w 721328"/>
              <a:gd name="connsiteY82" fmla="*/ 2244169 h 3437432"/>
              <a:gd name="connsiteX83" fmla="*/ 721328 w 721328"/>
              <a:gd name="connsiteY83" fmla="*/ 2484757 h 3437432"/>
              <a:gd name="connsiteX84" fmla="*/ 721328 w 721328"/>
              <a:gd name="connsiteY84" fmla="*/ 2484757 h 3437432"/>
              <a:gd name="connsiteX85" fmla="*/ 721328 w 721328"/>
              <a:gd name="connsiteY85" fmla="*/ 2511209 h 3437432"/>
              <a:gd name="connsiteX86" fmla="*/ 721328 w 721328"/>
              <a:gd name="connsiteY86" fmla="*/ 2511213 h 3437432"/>
              <a:gd name="connsiteX87" fmla="*/ 721328 w 721328"/>
              <a:gd name="connsiteY87" fmla="*/ 2625836 h 3437432"/>
              <a:gd name="connsiteX88" fmla="*/ 721328 w 721328"/>
              <a:gd name="connsiteY88" fmla="*/ 2641091 h 3437432"/>
              <a:gd name="connsiteX89" fmla="*/ 721328 w 721328"/>
              <a:gd name="connsiteY89" fmla="*/ 2908135 h 3437432"/>
              <a:gd name="connsiteX90" fmla="*/ 721328 w 721328"/>
              <a:gd name="connsiteY90" fmla="*/ 3001950 h 3437432"/>
              <a:gd name="connsiteX91" fmla="*/ 721328 w 721328"/>
              <a:gd name="connsiteY91" fmla="*/ 3398873 h 3437432"/>
              <a:gd name="connsiteX92" fmla="*/ 676632 w 721328"/>
              <a:gd name="connsiteY92" fmla="*/ 3436820 h 3437432"/>
              <a:gd name="connsiteX93" fmla="*/ 44697 w 721328"/>
              <a:gd name="connsiteY93" fmla="*/ 3328109 h 3437432"/>
              <a:gd name="connsiteX94" fmla="*/ 0 w 721328"/>
              <a:gd name="connsiteY94" fmla="*/ 3294747 h 343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21328" h="3437432">
                <a:moveTo>
                  <a:pt x="0" y="3294747"/>
                </a:moveTo>
                <a:lnTo>
                  <a:pt x="0" y="2897825"/>
                </a:lnTo>
                <a:lnTo>
                  <a:pt x="0" y="2721628"/>
                </a:lnTo>
                <a:lnTo>
                  <a:pt x="0" y="2689946"/>
                </a:lnTo>
                <a:lnTo>
                  <a:pt x="0" y="2536965"/>
                </a:lnTo>
                <a:lnTo>
                  <a:pt x="0" y="2521710"/>
                </a:lnTo>
                <a:lnTo>
                  <a:pt x="0" y="2380631"/>
                </a:lnTo>
                <a:lnTo>
                  <a:pt x="0" y="2324705"/>
                </a:lnTo>
                <a:lnTo>
                  <a:pt x="0" y="2293023"/>
                </a:lnTo>
                <a:lnTo>
                  <a:pt x="0" y="2140043"/>
                </a:lnTo>
                <a:lnTo>
                  <a:pt x="0" y="2124788"/>
                </a:lnTo>
                <a:lnTo>
                  <a:pt x="0" y="1963846"/>
                </a:lnTo>
                <a:lnTo>
                  <a:pt x="0" y="1948591"/>
                </a:lnTo>
                <a:lnTo>
                  <a:pt x="0" y="1932164"/>
                </a:lnTo>
                <a:lnTo>
                  <a:pt x="0" y="1916909"/>
                </a:lnTo>
                <a:lnTo>
                  <a:pt x="0" y="1807512"/>
                </a:lnTo>
                <a:lnTo>
                  <a:pt x="0" y="1775830"/>
                </a:lnTo>
                <a:lnTo>
                  <a:pt x="0" y="1763928"/>
                </a:lnTo>
                <a:lnTo>
                  <a:pt x="0" y="1622850"/>
                </a:lnTo>
                <a:lnTo>
                  <a:pt x="0" y="1607594"/>
                </a:lnTo>
                <a:lnTo>
                  <a:pt x="0" y="1566923"/>
                </a:lnTo>
                <a:lnTo>
                  <a:pt x="0" y="1551668"/>
                </a:lnTo>
                <a:lnTo>
                  <a:pt x="0" y="1535242"/>
                </a:lnTo>
                <a:lnTo>
                  <a:pt x="0" y="1519987"/>
                </a:lnTo>
                <a:lnTo>
                  <a:pt x="0" y="1367006"/>
                </a:lnTo>
                <a:lnTo>
                  <a:pt x="0" y="1190809"/>
                </a:lnTo>
                <a:lnTo>
                  <a:pt x="0" y="1159127"/>
                </a:lnTo>
                <a:lnTo>
                  <a:pt x="0" y="1049730"/>
                </a:lnTo>
                <a:lnTo>
                  <a:pt x="0" y="1034475"/>
                </a:lnTo>
                <a:lnTo>
                  <a:pt x="0" y="1018048"/>
                </a:lnTo>
                <a:lnTo>
                  <a:pt x="0" y="1002793"/>
                </a:lnTo>
                <a:lnTo>
                  <a:pt x="0" y="849813"/>
                </a:lnTo>
                <a:lnTo>
                  <a:pt x="0" y="793886"/>
                </a:lnTo>
                <a:lnTo>
                  <a:pt x="0" y="762204"/>
                </a:lnTo>
                <a:lnTo>
                  <a:pt x="0" y="276692"/>
                </a:lnTo>
                <a:lnTo>
                  <a:pt x="0" y="245011"/>
                </a:lnTo>
                <a:cubicBezTo>
                  <a:pt x="0" y="219049"/>
                  <a:pt x="18100" y="187679"/>
                  <a:pt x="39926" y="174699"/>
                </a:cubicBezTo>
                <a:lnTo>
                  <a:pt x="321005" y="9736"/>
                </a:lnTo>
                <a:cubicBezTo>
                  <a:pt x="342830" y="-3246"/>
                  <a:pt x="378498" y="-3246"/>
                  <a:pt x="400856" y="9736"/>
                </a:cubicBezTo>
                <a:lnTo>
                  <a:pt x="681402" y="174699"/>
                </a:lnTo>
                <a:cubicBezTo>
                  <a:pt x="703229" y="187679"/>
                  <a:pt x="721328" y="219049"/>
                  <a:pt x="721328" y="245011"/>
                </a:cubicBezTo>
                <a:lnTo>
                  <a:pt x="721328" y="272593"/>
                </a:lnTo>
                <a:lnTo>
                  <a:pt x="721328" y="276692"/>
                </a:lnTo>
                <a:lnTo>
                  <a:pt x="721328" y="276693"/>
                </a:lnTo>
                <a:lnTo>
                  <a:pt x="721328" y="463196"/>
                </a:lnTo>
                <a:cubicBezTo>
                  <a:pt x="721328" y="463197"/>
                  <a:pt x="721328" y="463198"/>
                  <a:pt x="721328" y="463200"/>
                </a:cubicBezTo>
                <a:lnTo>
                  <a:pt x="721328" y="953938"/>
                </a:lnTo>
                <a:lnTo>
                  <a:pt x="721328" y="953938"/>
                </a:lnTo>
                <a:lnTo>
                  <a:pt x="721328" y="980390"/>
                </a:lnTo>
                <a:cubicBezTo>
                  <a:pt x="721328" y="980391"/>
                  <a:pt x="721328" y="980393"/>
                  <a:pt x="721328" y="980394"/>
                </a:cubicBezTo>
                <a:lnTo>
                  <a:pt x="721328" y="1002793"/>
                </a:lnTo>
                <a:lnTo>
                  <a:pt x="721328" y="1018048"/>
                </a:lnTo>
                <a:lnTo>
                  <a:pt x="721328" y="1030375"/>
                </a:lnTo>
                <a:lnTo>
                  <a:pt x="721328" y="1034475"/>
                </a:lnTo>
                <a:lnTo>
                  <a:pt x="721328" y="1034476"/>
                </a:lnTo>
                <a:lnTo>
                  <a:pt x="721328" y="1045630"/>
                </a:lnTo>
                <a:lnTo>
                  <a:pt x="721328" y="1049730"/>
                </a:lnTo>
                <a:lnTo>
                  <a:pt x="721328" y="1049731"/>
                </a:lnTo>
                <a:lnTo>
                  <a:pt x="721328" y="1220978"/>
                </a:lnTo>
                <a:lnTo>
                  <a:pt x="721328" y="1220982"/>
                </a:lnTo>
                <a:lnTo>
                  <a:pt x="721328" y="1236233"/>
                </a:lnTo>
                <a:cubicBezTo>
                  <a:pt x="721328" y="1236235"/>
                  <a:pt x="721328" y="1236236"/>
                  <a:pt x="721328" y="1236237"/>
                </a:cubicBezTo>
                <a:lnTo>
                  <a:pt x="721328" y="1377316"/>
                </a:lnTo>
                <a:lnTo>
                  <a:pt x="721328" y="1471132"/>
                </a:lnTo>
                <a:lnTo>
                  <a:pt x="721328" y="1711720"/>
                </a:lnTo>
                <a:lnTo>
                  <a:pt x="721328" y="1711721"/>
                </a:lnTo>
                <a:lnTo>
                  <a:pt x="721328" y="1726975"/>
                </a:lnTo>
                <a:lnTo>
                  <a:pt x="721328" y="1726975"/>
                </a:lnTo>
                <a:lnTo>
                  <a:pt x="721328" y="1738172"/>
                </a:lnTo>
                <a:lnTo>
                  <a:pt x="721328" y="1738176"/>
                </a:lnTo>
                <a:lnTo>
                  <a:pt x="721328" y="1753427"/>
                </a:lnTo>
                <a:cubicBezTo>
                  <a:pt x="721328" y="1753428"/>
                  <a:pt x="721328" y="1753430"/>
                  <a:pt x="721328" y="1753431"/>
                </a:cubicBezTo>
                <a:lnTo>
                  <a:pt x="721328" y="1775830"/>
                </a:lnTo>
                <a:lnTo>
                  <a:pt x="721328" y="1803412"/>
                </a:lnTo>
                <a:lnTo>
                  <a:pt x="721328" y="1807512"/>
                </a:lnTo>
                <a:lnTo>
                  <a:pt x="721328" y="1807513"/>
                </a:lnTo>
                <a:lnTo>
                  <a:pt x="721328" y="1868054"/>
                </a:lnTo>
                <a:lnTo>
                  <a:pt x="721328" y="1994015"/>
                </a:lnTo>
                <a:lnTo>
                  <a:pt x="721328" y="1994019"/>
                </a:lnTo>
                <a:lnTo>
                  <a:pt x="721328" y="2135098"/>
                </a:lnTo>
                <a:lnTo>
                  <a:pt x="721328" y="2150353"/>
                </a:lnTo>
                <a:lnTo>
                  <a:pt x="721328" y="2228913"/>
                </a:lnTo>
                <a:lnTo>
                  <a:pt x="721328" y="2244169"/>
                </a:lnTo>
                <a:lnTo>
                  <a:pt x="721328" y="2484757"/>
                </a:lnTo>
                <a:lnTo>
                  <a:pt x="721328" y="2484757"/>
                </a:lnTo>
                <a:lnTo>
                  <a:pt x="721328" y="2511209"/>
                </a:lnTo>
                <a:lnTo>
                  <a:pt x="721328" y="2511213"/>
                </a:lnTo>
                <a:lnTo>
                  <a:pt x="721328" y="2625836"/>
                </a:lnTo>
                <a:lnTo>
                  <a:pt x="721328" y="2641091"/>
                </a:lnTo>
                <a:lnTo>
                  <a:pt x="721328" y="2908135"/>
                </a:lnTo>
                <a:lnTo>
                  <a:pt x="721328" y="3001950"/>
                </a:lnTo>
                <a:lnTo>
                  <a:pt x="721328" y="3398873"/>
                </a:lnTo>
                <a:cubicBezTo>
                  <a:pt x="721328" y="3424000"/>
                  <a:pt x="701387" y="3440922"/>
                  <a:pt x="676632" y="3436820"/>
                </a:cubicBezTo>
                <a:lnTo>
                  <a:pt x="44697" y="3328109"/>
                </a:lnTo>
                <a:cubicBezTo>
                  <a:pt x="15041" y="3323385"/>
                  <a:pt x="443" y="3309165"/>
                  <a:pt x="0" y="329474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vert270" wrap="square" lIns="46800" tIns="90000" rIns="46800" bIns="360000" numCol="1" anchor="ctr" anchorCtr="0" compatLnSpc="1">
            <a:prstTxWarp prst="textNoShape">
              <a:avLst/>
            </a:prstTxWarp>
            <a:noAutofit/>
          </a:bodyPr>
          <a:lstStyle/>
          <a:p>
            <a:pPr lvl="0">
              <a:spcBef>
                <a:spcPts val="0"/>
              </a:spcBef>
              <a:spcAft>
                <a:spcPts val="0"/>
              </a:spcAft>
            </a:pPr>
            <a:r>
              <a:rPr lang="en-US" b="1" dirty="0">
                <a:solidFill>
                  <a:schemeClr val="lt1"/>
                </a:solidFill>
              </a:rPr>
              <a:t>PSUR</a:t>
            </a:r>
          </a:p>
        </p:txBody>
      </p:sp>
      <p:sp>
        <p:nvSpPr>
          <p:cNvPr id="24" name="Text Placeholder 2"/>
          <p:cNvSpPr txBox="1">
            <a:spLocks/>
          </p:cNvSpPr>
          <p:nvPr>
            <p:custDataLst>
              <p:tags r:id="rId14"/>
            </p:custDataLst>
          </p:nvPr>
        </p:nvSpPr>
        <p:spPr bwMode="gray">
          <a:xfrm>
            <a:off x="3439813" y="2365301"/>
            <a:ext cx="5112568" cy="7200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buClr>
                <a:srgbClr val="503291"/>
              </a:buClr>
              <a:buNone/>
            </a:pPr>
            <a:endParaRPr lang="en-US" sz="1800" dirty="0"/>
          </a:p>
        </p:txBody>
      </p:sp>
      <p:sp>
        <p:nvSpPr>
          <p:cNvPr id="25" name="Text Placeholder 2"/>
          <p:cNvSpPr txBox="1">
            <a:spLocks/>
          </p:cNvSpPr>
          <p:nvPr>
            <p:custDataLst>
              <p:tags r:id="rId15"/>
            </p:custDataLst>
          </p:nvPr>
        </p:nvSpPr>
        <p:spPr bwMode="gray">
          <a:xfrm>
            <a:off x="2938476" y="2418369"/>
            <a:ext cx="5338120" cy="7200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buClr>
                <a:srgbClr val="503291"/>
              </a:buClr>
              <a:buNone/>
            </a:pPr>
            <a:endParaRPr lang="en-US" sz="1800" dirty="0"/>
          </a:p>
        </p:txBody>
      </p:sp>
      <p:sp>
        <p:nvSpPr>
          <p:cNvPr id="26" name="Rectangle 25"/>
          <p:cNvSpPr/>
          <p:nvPr/>
        </p:nvSpPr>
        <p:spPr>
          <a:xfrm>
            <a:off x="2938476" y="2475130"/>
            <a:ext cx="495991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Periodic Safety Update Report </a:t>
            </a:r>
            <a:endParaRPr lang="ru-RU" b="1" dirty="0"/>
          </a:p>
          <a:p>
            <a:r>
              <a:rPr lang="ru-RU" sz="1600" i="1" dirty="0"/>
              <a:t>(</a:t>
            </a:r>
            <a:r>
              <a:rPr lang="en-US" sz="1600" i="1" dirty="0"/>
              <a:t>GVP </a:t>
            </a:r>
            <a:r>
              <a:rPr lang="ru-RU" sz="1600" i="1" dirty="0"/>
              <a:t>ЕАЭС)</a:t>
            </a:r>
            <a:endParaRPr lang="en-US" sz="1600" i="1" dirty="0"/>
          </a:p>
        </p:txBody>
      </p:sp>
      <p:sp>
        <p:nvSpPr>
          <p:cNvPr id="27" name="Freihandform 24"/>
          <p:cNvSpPr>
            <a:spLocks/>
          </p:cNvSpPr>
          <p:nvPr>
            <p:custDataLst>
              <p:tags r:id="rId16"/>
            </p:custDataLst>
          </p:nvPr>
        </p:nvSpPr>
        <p:spPr bwMode="gray">
          <a:xfrm rot="5400000">
            <a:off x="1404464" y="4289907"/>
            <a:ext cx="587309" cy="2113221"/>
          </a:xfrm>
          <a:custGeom>
            <a:avLst/>
            <a:gdLst>
              <a:gd name="connsiteX0" fmla="*/ 0 w 721328"/>
              <a:gd name="connsiteY0" fmla="*/ 3294747 h 3437432"/>
              <a:gd name="connsiteX1" fmla="*/ 0 w 721328"/>
              <a:gd name="connsiteY1" fmla="*/ 2897825 h 3437432"/>
              <a:gd name="connsiteX2" fmla="*/ 0 w 721328"/>
              <a:gd name="connsiteY2" fmla="*/ 2721628 h 3437432"/>
              <a:gd name="connsiteX3" fmla="*/ 0 w 721328"/>
              <a:gd name="connsiteY3" fmla="*/ 2689946 h 3437432"/>
              <a:gd name="connsiteX4" fmla="*/ 0 w 721328"/>
              <a:gd name="connsiteY4" fmla="*/ 2536965 h 3437432"/>
              <a:gd name="connsiteX5" fmla="*/ 0 w 721328"/>
              <a:gd name="connsiteY5" fmla="*/ 2521710 h 3437432"/>
              <a:gd name="connsiteX6" fmla="*/ 0 w 721328"/>
              <a:gd name="connsiteY6" fmla="*/ 2380631 h 3437432"/>
              <a:gd name="connsiteX7" fmla="*/ 0 w 721328"/>
              <a:gd name="connsiteY7" fmla="*/ 2324705 h 3437432"/>
              <a:gd name="connsiteX8" fmla="*/ 0 w 721328"/>
              <a:gd name="connsiteY8" fmla="*/ 2293023 h 3437432"/>
              <a:gd name="connsiteX9" fmla="*/ 0 w 721328"/>
              <a:gd name="connsiteY9" fmla="*/ 2140043 h 3437432"/>
              <a:gd name="connsiteX10" fmla="*/ 0 w 721328"/>
              <a:gd name="connsiteY10" fmla="*/ 2124788 h 3437432"/>
              <a:gd name="connsiteX11" fmla="*/ 0 w 721328"/>
              <a:gd name="connsiteY11" fmla="*/ 1963846 h 3437432"/>
              <a:gd name="connsiteX12" fmla="*/ 0 w 721328"/>
              <a:gd name="connsiteY12" fmla="*/ 1948591 h 3437432"/>
              <a:gd name="connsiteX13" fmla="*/ 0 w 721328"/>
              <a:gd name="connsiteY13" fmla="*/ 1932164 h 3437432"/>
              <a:gd name="connsiteX14" fmla="*/ 0 w 721328"/>
              <a:gd name="connsiteY14" fmla="*/ 1916909 h 3437432"/>
              <a:gd name="connsiteX15" fmla="*/ 0 w 721328"/>
              <a:gd name="connsiteY15" fmla="*/ 1807512 h 3437432"/>
              <a:gd name="connsiteX16" fmla="*/ 0 w 721328"/>
              <a:gd name="connsiteY16" fmla="*/ 1775830 h 3437432"/>
              <a:gd name="connsiteX17" fmla="*/ 0 w 721328"/>
              <a:gd name="connsiteY17" fmla="*/ 1763928 h 3437432"/>
              <a:gd name="connsiteX18" fmla="*/ 0 w 721328"/>
              <a:gd name="connsiteY18" fmla="*/ 1622850 h 3437432"/>
              <a:gd name="connsiteX19" fmla="*/ 0 w 721328"/>
              <a:gd name="connsiteY19" fmla="*/ 1607594 h 3437432"/>
              <a:gd name="connsiteX20" fmla="*/ 0 w 721328"/>
              <a:gd name="connsiteY20" fmla="*/ 1566923 h 3437432"/>
              <a:gd name="connsiteX21" fmla="*/ 0 w 721328"/>
              <a:gd name="connsiteY21" fmla="*/ 1551668 h 3437432"/>
              <a:gd name="connsiteX22" fmla="*/ 0 w 721328"/>
              <a:gd name="connsiteY22" fmla="*/ 1535242 h 3437432"/>
              <a:gd name="connsiteX23" fmla="*/ 0 w 721328"/>
              <a:gd name="connsiteY23" fmla="*/ 1519987 h 3437432"/>
              <a:gd name="connsiteX24" fmla="*/ 0 w 721328"/>
              <a:gd name="connsiteY24" fmla="*/ 1367006 h 3437432"/>
              <a:gd name="connsiteX25" fmla="*/ 0 w 721328"/>
              <a:gd name="connsiteY25" fmla="*/ 1190809 h 3437432"/>
              <a:gd name="connsiteX26" fmla="*/ 0 w 721328"/>
              <a:gd name="connsiteY26" fmla="*/ 1159127 h 3437432"/>
              <a:gd name="connsiteX27" fmla="*/ 0 w 721328"/>
              <a:gd name="connsiteY27" fmla="*/ 1049730 h 3437432"/>
              <a:gd name="connsiteX28" fmla="*/ 0 w 721328"/>
              <a:gd name="connsiteY28" fmla="*/ 1034475 h 3437432"/>
              <a:gd name="connsiteX29" fmla="*/ 0 w 721328"/>
              <a:gd name="connsiteY29" fmla="*/ 1018048 h 3437432"/>
              <a:gd name="connsiteX30" fmla="*/ 0 w 721328"/>
              <a:gd name="connsiteY30" fmla="*/ 1002793 h 3437432"/>
              <a:gd name="connsiteX31" fmla="*/ 0 w 721328"/>
              <a:gd name="connsiteY31" fmla="*/ 849813 h 3437432"/>
              <a:gd name="connsiteX32" fmla="*/ 0 w 721328"/>
              <a:gd name="connsiteY32" fmla="*/ 793886 h 3437432"/>
              <a:gd name="connsiteX33" fmla="*/ 0 w 721328"/>
              <a:gd name="connsiteY33" fmla="*/ 762204 h 3437432"/>
              <a:gd name="connsiteX34" fmla="*/ 0 w 721328"/>
              <a:gd name="connsiteY34" fmla="*/ 276692 h 3437432"/>
              <a:gd name="connsiteX35" fmla="*/ 0 w 721328"/>
              <a:gd name="connsiteY35" fmla="*/ 245011 h 3437432"/>
              <a:gd name="connsiteX36" fmla="*/ 39926 w 721328"/>
              <a:gd name="connsiteY36" fmla="*/ 174699 h 3437432"/>
              <a:gd name="connsiteX37" fmla="*/ 321005 w 721328"/>
              <a:gd name="connsiteY37" fmla="*/ 9736 h 3437432"/>
              <a:gd name="connsiteX38" fmla="*/ 400856 w 721328"/>
              <a:gd name="connsiteY38" fmla="*/ 9736 h 3437432"/>
              <a:gd name="connsiteX39" fmla="*/ 681402 w 721328"/>
              <a:gd name="connsiteY39" fmla="*/ 174699 h 3437432"/>
              <a:gd name="connsiteX40" fmla="*/ 721328 w 721328"/>
              <a:gd name="connsiteY40" fmla="*/ 245011 h 3437432"/>
              <a:gd name="connsiteX41" fmla="*/ 721328 w 721328"/>
              <a:gd name="connsiteY41" fmla="*/ 272593 h 3437432"/>
              <a:gd name="connsiteX42" fmla="*/ 721328 w 721328"/>
              <a:gd name="connsiteY42" fmla="*/ 276692 h 3437432"/>
              <a:gd name="connsiteX43" fmla="*/ 721328 w 721328"/>
              <a:gd name="connsiteY43" fmla="*/ 276693 h 3437432"/>
              <a:gd name="connsiteX44" fmla="*/ 721328 w 721328"/>
              <a:gd name="connsiteY44" fmla="*/ 463196 h 3437432"/>
              <a:gd name="connsiteX45" fmla="*/ 721328 w 721328"/>
              <a:gd name="connsiteY45" fmla="*/ 463200 h 3437432"/>
              <a:gd name="connsiteX46" fmla="*/ 721328 w 721328"/>
              <a:gd name="connsiteY46" fmla="*/ 953938 h 3437432"/>
              <a:gd name="connsiteX47" fmla="*/ 721328 w 721328"/>
              <a:gd name="connsiteY47" fmla="*/ 953938 h 3437432"/>
              <a:gd name="connsiteX48" fmla="*/ 721328 w 721328"/>
              <a:gd name="connsiteY48" fmla="*/ 980390 h 3437432"/>
              <a:gd name="connsiteX49" fmla="*/ 721328 w 721328"/>
              <a:gd name="connsiteY49" fmla="*/ 980394 h 3437432"/>
              <a:gd name="connsiteX50" fmla="*/ 721328 w 721328"/>
              <a:gd name="connsiteY50" fmla="*/ 1002793 h 3437432"/>
              <a:gd name="connsiteX51" fmla="*/ 721328 w 721328"/>
              <a:gd name="connsiteY51" fmla="*/ 1018048 h 3437432"/>
              <a:gd name="connsiteX52" fmla="*/ 721328 w 721328"/>
              <a:gd name="connsiteY52" fmla="*/ 1030375 h 3437432"/>
              <a:gd name="connsiteX53" fmla="*/ 721328 w 721328"/>
              <a:gd name="connsiteY53" fmla="*/ 1034475 h 3437432"/>
              <a:gd name="connsiteX54" fmla="*/ 721328 w 721328"/>
              <a:gd name="connsiteY54" fmla="*/ 1034476 h 3437432"/>
              <a:gd name="connsiteX55" fmla="*/ 721328 w 721328"/>
              <a:gd name="connsiteY55" fmla="*/ 1045630 h 3437432"/>
              <a:gd name="connsiteX56" fmla="*/ 721328 w 721328"/>
              <a:gd name="connsiteY56" fmla="*/ 1049730 h 3437432"/>
              <a:gd name="connsiteX57" fmla="*/ 721328 w 721328"/>
              <a:gd name="connsiteY57" fmla="*/ 1049731 h 3437432"/>
              <a:gd name="connsiteX58" fmla="*/ 721328 w 721328"/>
              <a:gd name="connsiteY58" fmla="*/ 1220978 h 3437432"/>
              <a:gd name="connsiteX59" fmla="*/ 721328 w 721328"/>
              <a:gd name="connsiteY59" fmla="*/ 1220982 h 3437432"/>
              <a:gd name="connsiteX60" fmla="*/ 721328 w 721328"/>
              <a:gd name="connsiteY60" fmla="*/ 1236233 h 3437432"/>
              <a:gd name="connsiteX61" fmla="*/ 721328 w 721328"/>
              <a:gd name="connsiteY61" fmla="*/ 1236237 h 3437432"/>
              <a:gd name="connsiteX62" fmla="*/ 721328 w 721328"/>
              <a:gd name="connsiteY62" fmla="*/ 1377316 h 3437432"/>
              <a:gd name="connsiteX63" fmla="*/ 721328 w 721328"/>
              <a:gd name="connsiteY63" fmla="*/ 1471132 h 3437432"/>
              <a:gd name="connsiteX64" fmla="*/ 721328 w 721328"/>
              <a:gd name="connsiteY64" fmla="*/ 1711720 h 3437432"/>
              <a:gd name="connsiteX65" fmla="*/ 721328 w 721328"/>
              <a:gd name="connsiteY65" fmla="*/ 1711721 h 3437432"/>
              <a:gd name="connsiteX66" fmla="*/ 721328 w 721328"/>
              <a:gd name="connsiteY66" fmla="*/ 1726975 h 3437432"/>
              <a:gd name="connsiteX67" fmla="*/ 721328 w 721328"/>
              <a:gd name="connsiteY67" fmla="*/ 1726975 h 3437432"/>
              <a:gd name="connsiteX68" fmla="*/ 721328 w 721328"/>
              <a:gd name="connsiteY68" fmla="*/ 1738172 h 3437432"/>
              <a:gd name="connsiteX69" fmla="*/ 721328 w 721328"/>
              <a:gd name="connsiteY69" fmla="*/ 1738176 h 3437432"/>
              <a:gd name="connsiteX70" fmla="*/ 721328 w 721328"/>
              <a:gd name="connsiteY70" fmla="*/ 1753427 h 3437432"/>
              <a:gd name="connsiteX71" fmla="*/ 721328 w 721328"/>
              <a:gd name="connsiteY71" fmla="*/ 1753431 h 3437432"/>
              <a:gd name="connsiteX72" fmla="*/ 721328 w 721328"/>
              <a:gd name="connsiteY72" fmla="*/ 1775830 h 3437432"/>
              <a:gd name="connsiteX73" fmla="*/ 721328 w 721328"/>
              <a:gd name="connsiteY73" fmla="*/ 1803412 h 3437432"/>
              <a:gd name="connsiteX74" fmla="*/ 721328 w 721328"/>
              <a:gd name="connsiteY74" fmla="*/ 1807512 h 3437432"/>
              <a:gd name="connsiteX75" fmla="*/ 721328 w 721328"/>
              <a:gd name="connsiteY75" fmla="*/ 1807513 h 3437432"/>
              <a:gd name="connsiteX76" fmla="*/ 721328 w 721328"/>
              <a:gd name="connsiteY76" fmla="*/ 1868054 h 3437432"/>
              <a:gd name="connsiteX77" fmla="*/ 721328 w 721328"/>
              <a:gd name="connsiteY77" fmla="*/ 1994015 h 3437432"/>
              <a:gd name="connsiteX78" fmla="*/ 721328 w 721328"/>
              <a:gd name="connsiteY78" fmla="*/ 1994019 h 3437432"/>
              <a:gd name="connsiteX79" fmla="*/ 721328 w 721328"/>
              <a:gd name="connsiteY79" fmla="*/ 2135098 h 3437432"/>
              <a:gd name="connsiteX80" fmla="*/ 721328 w 721328"/>
              <a:gd name="connsiteY80" fmla="*/ 2150353 h 3437432"/>
              <a:gd name="connsiteX81" fmla="*/ 721328 w 721328"/>
              <a:gd name="connsiteY81" fmla="*/ 2228913 h 3437432"/>
              <a:gd name="connsiteX82" fmla="*/ 721328 w 721328"/>
              <a:gd name="connsiteY82" fmla="*/ 2244169 h 3437432"/>
              <a:gd name="connsiteX83" fmla="*/ 721328 w 721328"/>
              <a:gd name="connsiteY83" fmla="*/ 2484757 h 3437432"/>
              <a:gd name="connsiteX84" fmla="*/ 721328 w 721328"/>
              <a:gd name="connsiteY84" fmla="*/ 2484757 h 3437432"/>
              <a:gd name="connsiteX85" fmla="*/ 721328 w 721328"/>
              <a:gd name="connsiteY85" fmla="*/ 2511209 h 3437432"/>
              <a:gd name="connsiteX86" fmla="*/ 721328 w 721328"/>
              <a:gd name="connsiteY86" fmla="*/ 2511213 h 3437432"/>
              <a:gd name="connsiteX87" fmla="*/ 721328 w 721328"/>
              <a:gd name="connsiteY87" fmla="*/ 2625836 h 3437432"/>
              <a:gd name="connsiteX88" fmla="*/ 721328 w 721328"/>
              <a:gd name="connsiteY88" fmla="*/ 2641091 h 3437432"/>
              <a:gd name="connsiteX89" fmla="*/ 721328 w 721328"/>
              <a:gd name="connsiteY89" fmla="*/ 2908135 h 3437432"/>
              <a:gd name="connsiteX90" fmla="*/ 721328 w 721328"/>
              <a:gd name="connsiteY90" fmla="*/ 3001950 h 3437432"/>
              <a:gd name="connsiteX91" fmla="*/ 721328 w 721328"/>
              <a:gd name="connsiteY91" fmla="*/ 3398873 h 3437432"/>
              <a:gd name="connsiteX92" fmla="*/ 676632 w 721328"/>
              <a:gd name="connsiteY92" fmla="*/ 3436820 h 3437432"/>
              <a:gd name="connsiteX93" fmla="*/ 44697 w 721328"/>
              <a:gd name="connsiteY93" fmla="*/ 3328109 h 3437432"/>
              <a:gd name="connsiteX94" fmla="*/ 0 w 721328"/>
              <a:gd name="connsiteY94" fmla="*/ 3294747 h 343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21328" h="3437432">
                <a:moveTo>
                  <a:pt x="0" y="3294747"/>
                </a:moveTo>
                <a:lnTo>
                  <a:pt x="0" y="2897825"/>
                </a:lnTo>
                <a:lnTo>
                  <a:pt x="0" y="2721628"/>
                </a:lnTo>
                <a:lnTo>
                  <a:pt x="0" y="2689946"/>
                </a:lnTo>
                <a:lnTo>
                  <a:pt x="0" y="2536965"/>
                </a:lnTo>
                <a:lnTo>
                  <a:pt x="0" y="2521710"/>
                </a:lnTo>
                <a:lnTo>
                  <a:pt x="0" y="2380631"/>
                </a:lnTo>
                <a:lnTo>
                  <a:pt x="0" y="2324705"/>
                </a:lnTo>
                <a:lnTo>
                  <a:pt x="0" y="2293023"/>
                </a:lnTo>
                <a:lnTo>
                  <a:pt x="0" y="2140043"/>
                </a:lnTo>
                <a:lnTo>
                  <a:pt x="0" y="2124788"/>
                </a:lnTo>
                <a:lnTo>
                  <a:pt x="0" y="1963846"/>
                </a:lnTo>
                <a:lnTo>
                  <a:pt x="0" y="1948591"/>
                </a:lnTo>
                <a:lnTo>
                  <a:pt x="0" y="1932164"/>
                </a:lnTo>
                <a:lnTo>
                  <a:pt x="0" y="1916909"/>
                </a:lnTo>
                <a:lnTo>
                  <a:pt x="0" y="1807512"/>
                </a:lnTo>
                <a:lnTo>
                  <a:pt x="0" y="1775830"/>
                </a:lnTo>
                <a:lnTo>
                  <a:pt x="0" y="1763928"/>
                </a:lnTo>
                <a:lnTo>
                  <a:pt x="0" y="1622850"/>
                </a:lnTo>
                <a:lnTo>
                  <a:pt x="0" y="1607594"/>
                </a:lnTo>
                <a:lnTo>
                  <a:pt x="0" y="1566923"/>
                </a:lnTo>
                <a:lnTo>
                  <a:pt x="0" y="1551668"/>
                </a:lnTo>
                <a:lnTo>
                  <a:pt x="0" y="1535242"/>
                </a:lnTo>
                <a:lnTo>
                  <a:pt x="0" y="1519987"/>
                </a:lnTo>
                <a:lnTo>
                  <a:pt x="0" y="1367006"/>
                </a:lnTo>
                <a:lnTo>
                  <a:pt x="0" y="1190809"/>
                </a:lnTo>
                <a:lnTo>
                  <a:pt x="0" y="1159127"/>
                </a:lnTo>
                <a:lnTo>
                  <a:pt x="0" y="1049730"/>
                </a:lnTo>
                <a:lnTo>
                  <a:pt x="0" y="1034475"/>
                </a:lnTo>
                <a:lnTo>
                  <a:pt x="0" y="1018048"/>
                </a:lnTo>
                <a:lnTo>
                  <a:pt x="0" y="1002793"/>
                </a:lnTo>
                <a:lnTo>
                  <a:pt x="0" y="849813"/>
                </a:lnTo>
                <a:lnTo>
                  <a:pt x="0" y="793886"/>
                </a:lnTo>
                <a:lnTo>
                  <a:pt x="0" y="762204"/>
                </a:lnTo>
                <a:lnTo>
                  <a:pt x="0" y="276692"/>
                </a:lnTo>
                <a:lnTo>
                  <a:pt x="0" y="245011"/>
                </a:lnTo>
                <a:cubicBezTo>
                  <a:pt x="0" y="219049"/>
                  <a:pt x="18100" y="187679"/>
                  <a:pt x="39926" y="174699"/>
                </a:cubicBezTo>
                <a:lnTo>
                  <a:pt x="321005" y="9736"/>
                </a:lnTo>
                <a:cubicBezTo>
                  <a:pt x="342830" y="-3246"/>
                  <a:pt x="378498" y="-3246"/>
                  <a:pt x="400856" y="9736"/>
                </a:cubicBezTo>
                <a:lnTo>
                  <a:pt x="681402" y="174699"/>
                </a:lnTo>
                <a:cubicBezTo>
                  <a:pt x="703229" y="187679"/>
                  <a:pt x="721328" y="219049"/>
                  <a:pt x="721328" y="245011"/>
                </a:cubicBezTo>
                <a:lnTo>
                  <a:pt x="721328" y="272593"/>
                </a:lnTo>
                <a:lnTo>
                  <a:pt x="721328" y="276692"/>
                </a:lnTo>
                <a:lnTo>
                  <a:pt x="721328" y="276693"/>
                </a:lnTo>
                <a:lnTo>
                  <a:pt x="721328" y="463196"/>
                </a:lnTo>
                <a:cubicBezTo>
                  <a:pt x="721328" y="463197"/>
                  <a:pt x="721328" y="463198"/>
                  <a:pt x="721328" y="463200"/>
                </a:cubicBezTo>
                <a:lnTo>
                  <a:pt x="721328" y="953938"/>
                </a:lnTo>
                <a:lnTo>
                  <a:pt x="721328" y="953938"/>
                </a:lnTo>
                <a:lnTo>
                  <a:pt x="721328" y="980390"/>
                </a:lnTo>
                <a:cubicBezTo>
                  <a:pt x="721328" y="980391"/>
                  <a:pt x="721328" y="980393"/>
                  <a:pt x="721328" y="980394"/>
                </a:cubicBezTo>
                <a:lnTo>
                  <a:pt x="721328" y="1002793"/>
                </a:lnTo>
                <a:lnTo>
                  <a:pt x="721328" y="1018048"/>
                </a:lnTo>
                <a:lnTo>
                  <a:pt x="721328" y="1030375"/>
                </a:lnTo>
                <a:lnTo>
                  <a:pt x="721328" y="1034475"/>
                </a:lnTo>
                <a:lnTo>
                  <a:pt x="721328" y="1034476"/>
                </a:lnTo>
                <a:lnTo>
                  <a:pt x="721328" y="1045630"/>
                </a:lnTo>
                <a:lnTo>
                  <a:pt x="721328" y="1049730"/>
                </a:lnTo>
                <a:lnTo>
                  <a:pt x="721328" y="1049731"/>
                </a:lnTo>
                <a:lnTo>
                  <a:pt x="721328" y="1220978"/>
                </a:lnTo>
                <a:lnTo>
                  <a:pt x="721328" y="1220982"/>
                </a:lnTo>
                <a:lnTo>
                  <a:pt x="721328" y="1236233"/>
                </a:lnTo>
                <a:cubicBezTo>
                  <a:pt x="721328" y="1236235"/>
                  <a:pt x="721328" y="1236236"/>
                  <a:pt x="721328" y="1236237"/>
                </a:cubicBezTo>
                <a:lnTo>
                  <a:pt x="721328" y="1377316"/>
                </a:lnTo>
                <a:lnTo>
                  <a:pt x="721328" y="1471132"/>
                </a:lnTo>
                <a:lnTo>
                  <a:pt x="721328" y="1711720"/>
                </a:lnTo>
                <a:lnTo>
                  <a:pt x="721328" y="1711721"/>
                </a:lnTo>
                <a:lnTo>
                  <a:pt x="721328" y="1726975"/>
                </a:lnTo>
                <a:lnTo>
                  <a:pt x="721328" y="1726975"/>
                </a:lnTo>
                <a:lnTo>
                  <a:pt x="721328" y="1738172"/>
                </a:lnTo>
                <a:lnTo>
                  <a:pt x="721328" y="1738176"/>
                </a:lnTo>
                <a:lnTo>
                  <a:pt x="721328" y="1753427"/>
                </a:lnTo>
                <a:cubicBezTo>
                  <a:pt x="721328" y="1753428"/>
                  <a:pt x="721328" y="1753430"/>
                  <a:pt x="721328" y="1753431"/>
                </a:cubicBezTo>
                <a:lnTo>
                  <a:pt x="721328" y="1775830"/>
                </a:lnTo>
                <a:lnTo>
                  <a:pt x="721328" y="1803412"/>
                </a:lnTo>
                <a:lnTo>
                  <a:pt x="721328" y="1807512"/>
                </a:lnTo>
                <a:lnTo>
                  <a:pt x="721328" y="1807513"/>
                </a:lnTo>
                <a:lnTo>
                  <a:pt x="721328" y="1868054"/>
                </a:lnTo>
                <a:lnTo>
                  <a:pt x="721328" y="1994015"/>
                </a:lnTo>
                <a:lnTo>
                  <a:pt x="721328" y="1994019"/>
                </a:lnTo>
                <a:lnTo>
                  <a:pt x="721328" y="2135098"/>
                </a:lnTo>
                <a:lnTo>
                  <a:pt x="721328" y="2150353"/>
                </a:lnTo>
                <a:lnTo>
                  <a:pt x="721328" y="2228913"/>
                </a:lnTo>
                <a:lnTo>
                  <a:pt x="721328" y="2244169"/>
                </a:lnTo>
                <a:lnTo>
                  <a:pt x="721328" y="2484757"/>
                </a:lnTo>
                <a:lnTo>
                  <a:pt x="721328" y="2484757"/>
                </a:lnTo>
                <a:lnTo>
                  <a:pt x="721328" y="2511209"/>
                </a:lnTo>
                <a:lnTo>
                  <a:pt x="721328" y="2511213"/>
                </a:lnTo>
                <a:lnTo>
                  <a:pt x="721328" y="2625836"/>
                </a:lnTo>
                <a:lnTo>
                  <a:pt x="721328" y="2641091"/>
                </a:lnTo>
                <a:lnTo>
                  <a:pt x="721328" y="2908135"/>
                </a:lnTo>
                <a:lnTo>
                  <a:pt x="721328" y="3001950"/>
                </a:lnTo>
                <a:lnTo>
                  <a:pt x="721328" y="3398873"/>
                </a:lnTo>
                <a:cubicBezTo>
                  <a:pt x="721328" y="3424000"/>
                  <a:pt x="701387" y="3440922"/>
                  <a:pt x="676632" y="3436820"/>
                </a:cubicBezTo>
                <a:lnTo>
                  <a:pt x="44697" y="3328109"/>
                </a:lnTo>
                <a:cubicBezTo>
                  <a:pt x="15041" y="3323385"/>
                  <a:pt x="443" y="3309165"/>
                  <a:pt x="0" y="329474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vert270" wrap="square" lIns="46800" tIns="90000" rIns="46800" bIns="360000" numCol="1" anchor="ctr" anchorCtr="0" compatLnSpc="1">
            <a:prstTxWarp prst="textNoShape">
              <a:avLst/>
            </a:prstTxWarp>
            <a:noAutofit/>
          </a:bodyPr>
          <a:lstStyle/>
          <a:p>
            <a:pPr lvl="0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schemeClr val="lt1"/>
                </a:solidFill>
              </a:rPr>
              <a:t>«ПСУР»</a:t>
            </a:r>
            <a:endParaRPr lang="en-US" b="1" dirty="0">
              <a:solidFill>
                <a:schemeClr val="lt1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987824" y="4978701"/>
            <a:ext cx="5619204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Вариант, встречающийся в русскоязычной среде </a:t>
            </a:r>
          </a:p>
          <a:p>
            <a:r>
              <a:rPr lang="ru-RU" sz="1600" i="1" dirty="0"/>
              <a:t>(транслитерация от англ. </a:t>
            </a:r>
            <a:r>
              <a:rPr lang="en-US" sz="1600" i="1" dirty="0"/>
              <a:t>“PSUR”</a:t>
            </a:r>
            <a:r>
              <a:rPr lang="ru-RU" sz="1600" i="1" dirty="0"/>
              <a:t>)</a:t>
            </a:r>
            <a:endParaRPr lang="en-US" sz="1600" i="1" dirty="0"/>
          </a:p>
        </p:txBody>
      </p:sp>
    </p:spTree>
    <p:extLst>
      <p:ext uri="{BB962C8B-B14F-4D97-AF65-F5344CB8AC3E}">
        <p14:creationId xmlns:p14="http://schemas.microsoft.com/office/powerpoint/2010/main" val="4857580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90553" y="404664"/>
            <a:ext cx="42484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Периодический обновляемый отчет по безопасности</a:t>
            </a:r>
          </a:p>
        </p:txBody>
      </p:sp>
      <p:sp>
        <p:nvSpPr>
          <p:cNvPr id="5" name="Rectangle 4"/>
          <p:cNvSpPr/>
          <p:nvPr/>
        </p:nvSpPr>
        <p:spPr>
          <a:xfrm>
            <a:off x="668325" y="1617903"/>
            <a:ext cx="78488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F69AF"/>
                </a:solidFill>
              </a:rPr>
              <a:t>Вопрос</a:t>
            </a:r>
          </a:p>
        </p:txBody>
      </p:sp>
      <p:sp>
        <p:nvSpPr>
          <p:cNvPr id="6" name="Rectangle 5"/>
          <p:cNvSpPr/>
          <p:nvPr/>
        </p:nvSpPr>
        <p:spPr>
          <a:xfrm>
            <a:off x="690153" y="2736503"/>
            <a:ext cx="78488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Существовали ли требования к предоставлению ПООБ до вступления в силу </a:t>
            </a:r>
            <a:r>
              <a:rPr lang="en-US" sz="2400" dirty="0"/>
              <a:t>GVP </a:t>
            </a:r>
            <a:r>
              <a:rPr lang="ru-RU" sz="2400" dirty="0"/>
              <a:t>ЕАЭС? </a:t>
            </a:r>
          </a:p>
        </p:txBody>
      </p:sp>
      <p:pic>
        <p:nvPicPr>
          <p:cNvPr id="14338" name="Picture 2" descr="Картинки по запросу вопрос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153" y="5043976"/>
            <a:ext cx="929519" cy="813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043608" y="3834213"/>
            <a:ext cx="682532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i="1" dirty="0">
                <a:solidFill>
                  <a:srgbClr val="0F69AF"/>
                </a:solidFill>
              </a:rPr>
              <a:t>- Требования по предоставлению периодических обновляемых отчетов по безопасности существовали до вступления в силу </a:t>
            </a:r>
            <a:r>
              <a:rPr lang="en-US" sz="2000" i="1" dirty="0">
                <a:solidFill>
                  <a:srgbClr val="0F69AF"/>
                </a:solidFill>
              </a:rPr>
              <a:t>GVP </a:t>
            </a:r>
            <a:r>
              <a:rPr lang="ru-RU" sz="2000" i="1" dirty="0">
                <a:solidFill>
                  <a:srgbClr val="0F69AF"/>
                </a:solidFill>
              </a:rPr>
              <a:t>ЕАЭС</a:t>
            </a:r>
          </a:p>
        </p:txBody>
      </p:sp>
    </p:spTree>
    <p:extLst>
      <p:ext uri="{BB962C8B-B14F-4D97-AF65-F5344CB8AC3E}">
        <p14:creationId xmlns:p14="http://schemas.microsoft.com/office/powerpoint/2010/main" val="1071668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067944" y="548680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800" b="1" dirty="0"/>
              <a:t>Значимость ПООБ</a:t>
            </a:r>
          </a:p>
        </p:txBody>
      </p:sp>
      <p:sp>
        <p:nvSpPr>
          <p:cNvPr id="3" name="Rectangle 2"/>
          <p:cNvSpPr/>
          <p:nvPr/>
        </p:nvSpPr>
        <p:spPr>
          <a:xfrm>
            <a:off x="683568" y="1556792"/>
            <a:ext cx="7731541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F69AF"/>
                </a:solidFill>
              </a:rPr>
              <a:t>ПООБ – один из основных пострегистрационных документов фармаконадзора</a:t>
            </a:r>
            <a:r>
              <a:rPr lang="ru-RU" sz="2000" dirty="0">
                <a:solidFill>
                  <a:srgbClr val="0F69AF"/>
                </a:solidFill>
              </a:rPr>
              <a:t> </a:t>
            </a:r>
            <a:r>
              <a:rPr lang="ru-RU" sz="2000" i="1" dirty="0">
                <a:solidFill>
                  <a:srgbClr val="0F69AF"/>
                </a:solidFill>
              </a:rPr>
              <a:t>(6.2.6. </a:t>
            </a:r>
            <a:r>
              <a:rPr lang="en-US" sz="2000" i="1" dirty="0">
                <a:solidFill>
                  <a:srgbClr val="0F69AF"/>
                </a:solidFill>
              </a:rPr>
              <a:t>GVP </a:t>
            </a:r>
            <a:r>
              <a:rPr lang="ru-RU" sz="2000" i="1" dirty="0">
                <a:solidFill>
                  <a:srgbClr val="0F69AF"/>
                </a:solidFill>
              </a:rPr>
              <a:t>ЕАЭС)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2000" i="1" dirty="0"/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sz="2000" i="1" dirty="0"/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u-RU" sz="2000" dirty="0"/>
              <a:t>Разработка ПООБ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u-RU" sz="2000" dirty="0"/>
              <a:t>Подготовка ПООБ, включая:</a:t>
            </a:r>
          </a:p>
          <a:p>
            <a:pPr marL="742950" lvl="1" indent="-2857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ru-RU" sz="2000" dirty="0"/>
              <a:t>Оценку данных</a:t>
            </a:r>
          </a:p>
          <a:p>
            <a:pPr marL="742950" lvl="1" indent="-2857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ru-RU" sz="2000" dirty="0"/>
              <a:t>Контроль качества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u-RU" sz="2000" dirty="0"/>
              <a:t>Представление ПООБ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u-RU" sz="2000" dirty="0"/>
              <a:t>Оценка ПООБ</a:t>
            </a:r>
            <a:endParaRPr lang="en-US" sz="2000" dirty="0"/>
          </a:p>
        </p:txBody>
      </p:sp>
      <p:sp>
        <p:nvSpPr>
          <p:cNvPr id="2" name="Right Brace 1"/>
          <p:cNvSpPr/>
          <p:nvPr/>
        </p:nvSpPr>
        <p:spPr>
          <a:xfrm>
            <a:off x="4081363" y="2780928"/>
            <a:ext cx="288032" cy="2330683"/>
          </a:xfrm>
          <a:prstGeom prst="rightBrace">
            <a:avLst>
              <a:gd name="adj1" fmla="val 71128"/>
              <a:gd name="adj2" fmla="val 5000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4225379" y="3438437"/>
            <a:ext cx="3888432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F69AF"/>
                </a:solidFill>
              </a:rPr>
              <a:t>Критические процессы в фармаконадзоре </a:t>
            </a:r>
          </a:p>
          <a:p>
            <a:pPr algn="ctr">
              <a:spcBef>
                <a:spcPts val="600"/>
              </a:spcBef>
            </a:pPr>
            <a:r>
              <a:rPr lang="ru-RU" sz="2000" i="1" dirty="0">
                <a:solidFill>
                  <a:srgbClr val="0F69AF"/>
                </a:solidFill>
              </a:rPr>
              <a:t>(2.12.1. </a:t>
            </a:r>
            <a:r>
              <a:rPr lang="en-US" sz="2000" i="1" dirty="0">
                <a:solidFill>
                  <a:srgbClr val="0F69AF"/>
                </a:solidFill>
              </a:rPr>
              <a:t>GVP </a:t>
            </a:r>
            <a:r>
              <a:rPr lang="ru-RU" sz="2000" i="1" dirty="0">
                <a:solidFill>
                  <a:srgbClr val="0F69AF"/>
                </a:solidFill>
              </a:rPr>
              <a:t>ЕАЭС)</a:t>
            </a:r>
            <a:endParaRPr lang="en-US" sz="2000" i="1" dirty="0">
              <a:solidFill>
                <a:srgbClr val="0F69AF"/>
              </a:solidFill>
            </a:endParaRPr>
          </a:p>
        </p:txBody>
      </p:sp>
      <p:pic>
        <p:nvPicPr>
          <p:cNvPr id="8" name="Picture 8" descr="Картинки по запросу process 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33" t="21642"/>
          <a:stretch/>
        </p:blipFill>
        <p:spPr bwMode="auto">
          <a:xfrm>
            <a:off x="6931758" y="4797152"/>
            <a:ext cx="1483351" cy="997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65956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3568" y="1556792"/>
            <a:ext cx="78488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ArialMT"/>
              </a:rPr>
              <a:t>   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067944" y="548680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800" b="1" dirty="0"/>
              <a:t>Значимость ПООБ</a:t>
            </a:r>
          </a:p>
        </p:txBody>
      </p:sp>
      <p:sp>
        <p:nvSpPr>
          <p:cNvPr id="6" name="Rectangle 5"/>
          <p:cNvSpPr/>
          <p:nvPr/>
        </p:nvSpPr>
        <p:spPr>
          <a:xfrm>
            <a:off x="683568" y="1556792"/>
            <a:ext cx="777686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000" dirty="0"/>
              <a:t>Периодический обновляемый отчет по безопасности – предмет </a:t>
            </a:r>
            <a:r>
              <a:rPr lang="ru-RU" sz="2000" b="1" dirty="0"/>
              <a:t>инспекций</a:t>
            </a:r>
            <a:r>
              <a:rPr lang="ru-RU" sz="2000" dirty="0"/>
              <a:t> системы фармаконадзора </a:t>
            </a:r>
            <a:r>
              <a:rPr lang="ru-RU" sz="2000" i="1" dirty="0"/>
              <a:t>(4.2.4.1 </a:t>
            </a:r>
            <a:r>
              <a:rPr lang="en-US" sz="2000" i="1" dirty="0"/>
              <a:t>GVP </a:t>
            </a:r>
            <a:r>
              <a:rPr lang="ru-RU" sz="2000" i="1" dirty="0"/>
              <a:t>ЕАЭС)</a:t>
            </a:r>
            <a:r>
              <a:rPr lang="ru-RU" sz="2000" dirty="0"/>
              <a:t>:</a:t>
            </a:r>
          </a:p>
          <a:p>
            <a:pPr algn="just"/>
            <a:endParaRPr lang="en-US" sz="2000" dirty="0"/>
          </a:p>
          <a:p>
            <a:pPr marL="742950" lvl="1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dirty="0"/>
              <a:t>полнота и достоверность включенных данных, обоснованность решений, относящихся к данным, которые</a:t>
            </a:r>
            <a:r>
              <a:rPr lang="en-US" dirty="0"/>
              <a:t> </a:t>
            </a:r>
            <a:r>
              <a:rPr lang="ru-RU" dirty="0"/>
              <a:t>не включены</a:t>
            </a:r>
          </a:p>
          <a:p>
            <a:pPr marL="742950" lvl="1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dirty="0"/>
              <a:t>решение вопросов по изменению профиля безопасности, представление соответствующих анализов и</a:t>
            </a:r>
            <a:r>
              <a:rPr lang="en-US" dirty="0"/>
              <a:t> </a:t>
            </a:r>
            <a:r>
              <a:rPr lang="ru-RU" dirty="0"/>
              <a:t>мер</a:t>
            </a:r>
          </a:p>
          <a:p>
            <a:pPr marL="742950" lvl="1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dirty="0"/>
              <a:t>оформление ПООБ в соответствии с установленными требованиями</a:t>
            </a:r>
          </a:p>
          <a:p>
            <a:pPr marL="742950" lvl="1" indent="-28575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dirty="0"/>
              <a:t>своевременность представления</a:t>
            </a:r>
            <a:endParaRPr lang="en-US" dirty="0"/>
          </a:p>
        </p:txBody>
      </p:sp>
      <p:pic>
        <p:nvPicPr>
          <p:cNvPr id="18434" name="Picture 2" descr="Картинки по запросу inspecti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9178" y="4706879"/>
            <a:ext cx="1411254" cy="1058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61304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71600" y="1672327"/>
            <a:ext cx="73672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u="sng" dirty="0"/>
              <a:t>Что предоставлять?</a:t>
            </a:r>
            <a:r>
              <a:rPr lang="ru-RU" sz="2000" b="1" dirty="0"/>
              <a:t>  </a:t>
            </a:r>
            <a:r>
              <a:rPr lang="ru-RU" sz="2000" b="1" u="sng" dirty="0"/>
              <a:t>Когда предоставлять?</a:t>
            </a:r>
            <a:r>
              <a:rPr lang="ru-RU" sz="2000" b="1" dirty="0"/>
              <a:t>  </a:t>
            </a:r>
            <a:r>
              <a:rPr lang="ru-RU" sz="2000" b="1" u="sng" dirty="0"/>
              <a:t>Как предоставлять?</a:t>
            </a:r>
            <a:r>
              <a:rPr lang="ru-RU" sz="2000" b="1" dirty="0"/>
              <a:t>   </a:t>
            </a:r>
            <a:endParaRPr lang="en-US" sz="2000" b="1" u="sng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6529323" y="2922088"/>
            <a:ext cx="0" cy="57606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3009411" y="3594329"/>
            <a:ext cx="1878494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dirty="0"/>
              <a:t>Планирование ПООБ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3939487" y="2922088"/>
            <a:ext cx="0" cy="57606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5142208" y="2922088"/>
            <a:ext cx="0" cy="139488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2699792" y="2934303"/>
            <a:ext cx="0" cy="140167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715590" y="3615414"/>
            <a:ext cx="1433482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dirty="0"/>
              <a:t>Формат ПООБ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44020" y="4510051"/>
            <a:ext cx="1511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Содержание ПООБ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650815" y="3651531"/>
            <a:ext cx="17249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Контроль качества ПООБ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4276583" y="4535949"/>
            <a:ext cx="17611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Периодичность ПООБ</a:t>
            </a:r>
            <a:endParaRPr lang="en-US" dirty="0"/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1432331" y="2934303"/>
            <a:ext cx="0" cy="57606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7232097" y="4510051"/>
            <a:ext cx="1279837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dirty="0"/>
              <a:t>Подача ПООБ 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7884368" y="2922088"/>
            <a:ext cx="0" cy="140167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4276583" y="548851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800" b="1" dirty="0"/>
              <a:t>ПООБ</a:t>
            </a:r>
          </a:p>
        </p:txBody>
      </p:sp>
    </p:spTree>
    <p:extLst>
      <p:ext uri="{BB962C8B-B14F-4D97-AF65-F5344CB8AC3E}">
        <p14:creationId xmlns:p14="http://schemas.microsoft.com/office/powerpoint/2010/main" val="42025119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91CE9E-B9A0-44D1-BA4F-63F15D3CD1FF}"/>
              </a:ext>
            </a:extLst>
          </p:cNvPr>
          <p:cNvSpPr txBox="1"/>
          <p:nvPr/>
        </p:nvSpPr>
        <p:spPr>
          <a:xfrm>
            <a:off x="4276583" y="260648"/>
            <a:ext cx="42484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defRPr/>
            </a:pPr>
            <a:r>
              <a:rPr lang="ru-RU" sz="2800" b="1" dirty="0"/>
              <a:t>Основные разделы </a:t>
            </a:r>
          </a:p>
          <a:p>
            <a:pPr algn="ctr" defTabSz="1042988">
              <a:defRPr/>
            </a:pPr>
            <a:r>
              <a:rPr lang="ru-RU" sz="2800" b="1" dirty="0"/>
              <a:t>ПООБ (1)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C924FA3-C416-4CFC-9CBD-4CE0B54688F9}"/>
              </a:ext>
            </a:extLst>
          </p:cNvPr>
          <p:cNvSpPr/>
          <p:nvPr/>
        </p:nvSpPr>
        <p:spPr>
          <a:xfrm>
            <a:off x="611188" y="1412776"/>
            <a:ext cx="791386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dirty="0"/>
              <a:t>Титульный лист 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Краткое изложение (Резюме)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Содержание ПООБ в табличном формате.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Введение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Регистрационный статус лекарственного препарата в мире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Меры, принятые за отчетный период, в связи с поступившими данными по безопасности лекарственного препарата 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Изменения, внесенные в справочную информацию по безопасности лекарственного препарата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Оценка числа пациентов, подвергшихся воздействию лекарственного препарата 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Обобщенные табличные данные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Резюме значимых данных, полученных в ходе клинических исследований за отчетный период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Данные неинтервенционных исследований </a:t>
            </a:r>
          </a:p>
        </p:txBody>
      </p:sp>
    </p:spTree>
    <p:extLst>
      <p:ext uri="{BB962C8B-B14F-4D97-AF65-F5344CB8AC3E}">
        <p14:creationId xmlns:p14="http://schemas.microsoft.com/office/powerpoint/2010/main" val="42747256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0A64130-3F0A-4922-B078-C8D8E0486F43}"/>
              </a:ext>
            </a:extLst>
          </p:cNvPr>
          <p:cNvSpPr/>
          <p:nvPr/>
        </p:nvSpPr>
        <p:spPr>
          <a:xfrm>
            <a:off x="631409" y="1412776"/>
            <a:ext cx="81372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spcBef>
                <a:spcPts val="0"/>
              </a:spcBef>
              <a:buFont typeface="+mj-lt"/>
              <a:buAutoNum type="arabicPeriod" startAt="12"/>
            </a:pPr>
            <a:r>
              <a:rPr lang="ru-RU" dirty="0"/>
              <a:t>Данные других клинических исследований и данные, полученные из других источников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 startAt="12"/>
            </a:pPr>
            <a:r>
              <a:rPr lang="ru-RU" dirty="0"/>
              <a:t>Данные доклинических исследований 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 startAt="12"/>
            </a:pPr>
            <a:r>
              <a:rPr lang="ru-RU" dirty="0"/>
              <a:t>Использованные источники литературы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 startAt="12"/>
            </a:pPr>
            <a:r>
              <a:rPr lang="ru-RU" dirty="0"/>
              <a:t>Другие ПООБ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 startAt="12"/>
            </a:pPr>
            <a:r>
              <a:rPr lang="ru-RU" dirty="0"/>
              <a:t>Недостаточная терапевтическая эффективность лекарственного препарата, установленная в контролируемых клинических исследованиях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 startAt="12"/>
            </a:pPr>
            <a:r>
              <a:rPr lang="ru-RU" dirty="0"/>
              <a:t>Важная информация, полученная после подготовки ПООБ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 startAt="12"/>
            </a:pPr>
            <a:r>
              <a:rPr lang="ru-RU" dirty="0"/>
              <a:t>Обзор сигналов (новые, рассматриваемые и завершенные)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 startAt="12"/>
            </a:pPr>
            <a:r>
              <a:rPr lang="ru-RU" dirty="0"/>
              <a:t>Сигналы и оценка риска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 startAt="12"/>
            </a:pPr>
            <a:r>
              <a:rPr lang="ru-RU" dirty="0"/>
              <a:t>Оценка пользы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 startAt="12"/>
            </a:pPr>
            <a:r>
              <a:rPr lang="ru-RU" dirty="0"/>
              <a:t>Интегрированный анализ соотношения «польза-риск» по одобренным показаниям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 startAt="12"/>
            </a:pPr>
            <a:r>
              <a:rPr lang="ru-RU" dirty="0"/>
              <a:t>Заключение ПООБ и предлагаемые последующие действия в контексте сделанной оценки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 startAt="12"/>
            </a:pPr>
            <a:r>
              <a:rPr lang="ru-RU" dirty="0"/>
              <a:t>Приложения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10A2725-6F5D-4B72-BBF0-51062C4464FD}"/>
              </a:ext>
            </a:extLst>
          </p:cNvPr>
          <p:cNvSpPr txBox="1"/>
          <p:nvPr/>
        </p:nvSpPr>
        <p:spPr>
          <a:xfrm>
            <a:off x="4276583" y="260648"/>
            <a:ext cx="42484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defRPr/>
            </a:pPr>
            <a:r>
              <a:rPr lang="ru-RU" sz="2800" b="1" dirty="0"/>
              <a:t>Основные разделы </a:t>
            </a:r>
          </a:p>
          <a:p>
            <a:pPr algn="ctr" defTabSz="1042988">
              <a:defRPr/>
            </a:pPr>
            <a:r>
              <a:rPr lang="ru-RU" sz="2800" b="1" dirty="0"/>
              <a:t>ПООБ (2)</a:t>
            </a:r>
          </a:p>
        </p:txBody>
      </p:sp>
    </p:spTree>
    <p:extLst>
      <p:ext uri="{BB962C8B-B14F-4D97-AF65-F5344CB8AC3E}">
        <p14:creationId xmlns:p14="http://schemas.microsoft.com/office/powerpoint/2010/main" val="30975251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5415885" y="362670"/>
            <a:ext cx="28083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Формат и содержание ПООБ</a:t>
            </a:r>
          </a:p>
        </p:txBody>
      </p:sp>
      <p:sp>
        <p:nvSpPr>
          <p:cNvPr id="3" name="Rectangle 2"/>
          <p:cNvSpPr/>
          <p:nvPr/>
        </p:nvSpPr>
        <p:spPr>
          <a:xfrm>
            <a:off x="827584" y="2636912"/>
            <a:ext cx="767959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ru-RU" sz="2000" dirty="0"/>
              <a:t>ПООБ должен предоставляться в уполномоченные органы в формате </a:t>
            </a:r>
            <a:r>
              <a:rPr lang="en-US" sz="2000" u="sng" dirty="0"/>
              <a:t>PBRER </a:t>
            </a:r>
            <a:r>
              <a:rPr lang="ru-RU" sz="2000" u="sng" dirty="0"/>
              <a:t>(</a:t>
            </a:r>
            <a:r>
              <a:rPr lang="en-US" sz="2000" u="sng" dirty="0"/>
              <a:t>Periodic Benefit-Risk Evaluation Report)</a:t>
            </a:r>
            <a:r>
              <a:rPr lang="ru-RU" sz="2000" dirty="0"/>
              <a:t>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11560" y="1707342"/>
            <a:ext cx="78956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F69AF"/>
                </a:solidFill>
              </a:rPr>
              <a:t>Верно ли следующее утверждение?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254720" y="4797152"/>
            <a:ext cx="68253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solidFill>
                  <a:srgbClr val="00B050"/>
                </a:solidFill>
              </a:rPr>
              <a:t>- </a:t>
            </a:r>
            <a:r>
              <a:rPr lang="ru-RU" sz="2400" b="1" i="1" dirty="0">
                <a:solidFill>
                  <a:srgbClr val="00B050"/>
                </a:solidFill>
              </a:rPr>
              <a:t>Утверждение верно</a:t>
            </a:r>
          </a:p>
        </p:txBody>
      </p:sp>
      <p:pic>
        <p:nvPicPr>
          <p:cNvPr id="20482" name="Picture 2" descr="Картинки по запросу correc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1021" y="4797152"/>
            <a:ext cx="1003176" cy="1003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3629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3568" y="1700808"/>
            <a:ext cx="79208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ru-RU" sz="2000" dirty="0"/>
              <a:t>Формат</a:t>
            </a:r>
            <a:r>
              <a:rPr lang="en-US" sz="2000" dirty="0"/>
              <a:t> </a:t>
            </a:r>
            <a:r>
              <a:rPr lang="ru-RU" sz="2000" dirty="0"/>
              <a:t>и содержание</a:t>
            </a:r>
            <a:r>
              <a:rPr lang="en-US" sz="2000" dirty="0"/>
              <a:t> </a:t>
            </a:r>
            <a:r>
              <a:rPr lang="ru-RU" sz="2000" dirty="0"/>
              <a:t>ПООБ должны соответствовать требованиям </a:t>
            </a:r>
            <a:r>
              <a:rPr lang="en-US" sz="2000" dirty="0"/>
              <a:t>GVP </a:t>
            </a:r>
            <a:r>
              <a:rPr lang="ru-RU" sz="2000" dirty="0"/>
              <a:t>ЕАЭС </a:t>
            </a:r>
            <a:r>
              <a:rPr lang="ru-RU" sz="2000" i="1" dirty="0"/>
              <a:t>(8.4; 8.5) </a:t>
            </a:r>
          </a:p>
          <a:p>
            <a:pPr marL="457200" indent="-457200" algn="just">
              <a:buFont typeface="+mj-lt"/>
              <a:buAutoNum type="arabicPeriod"/>
            </a:pPr>
            <a:endParaRPr lang="ru-RU" sz="2000" dirty="0"/>
          </a:p>
          <a:p>
            <a:pPr marL="457200" indent="-457200" algn="just">
              <a:buFont typeface="+mj-lt"/>
              <a:buAutoNum type="arabicPeriod"/>
            </a:pPr>
            <a:endParaRPr lang="ru-RU" sz="2000" dirty="0"/>
          </a:p>
          <a:p>
            <a:pPr marL="457200" indent="-457200" algn="just">
              <a:buFont typeface="+mj-lt"/>
              <a:buAutoNum type="arabicPeriod"/>
            </a:pPr>
            <a:r>
              <a:rPr lang="ru-RU" sz="2000" dirty="0"/>
              <a:t>Формат</a:t>
            </a:r>
            <a:r>
              <a:rPr lang="en-US" sz="2000" dirty="0"/>
              <a:t> </a:t>
            </a:r>
            <a:r>
              <a:rPr lang="ru-RU" sz="2000" dirty="0"/>
              <a:t>и содержание</a:t>
            </a:r>
            <a:r>
              <a:rPr lang="en-US" sz="2000" dirty="0"/>
              <a:t> </a:t>
            </a:r>
            <a:r>
              <a:rPr lang="ru-RU" sz="2000" dirty="0"/>
              <a:t>ПООБ,</a:t>
            </a:r>
            <a:r>
              <a:rPr lang="en-US" sz="2000" dirty="0"/>
              <a:t> </a:t>
            </a:r>
            <a:r>
              <a:rPr lang="ru-RU" sz="2000" dirty="0"/>
              <a:t>описанные в </a:t>
            </a:r>
            <a:r>
              <a:rPr lang="en-US" sz="2000" dirty="0"/>
              <a:t>GVP </a:t>
            </a:r>
            <a:r>
              <a:rPr lang="ru-RU" sz="2000" dirty="0"/>
              <a:t>ЕАЭС соответствуют  международному формату </a:t>
            </a:r>
            <a:r>
              <a:rPr lang="en-US" sz="2000" b="1" u="sng" dirty="0"/>
              <a:t>PBRER</a:t>
            </a:r>
            <a:r>
              <a:rPr lang="en-US" sz="2000" b="1" dirty="0"/>
              <a:t> 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415885" y="362670"/>
            <a:ext cx="28083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Формат и содержание ПООБ</a:t>
            </a:r>
          </a:p>
        </p:txBody>
      </p:sp>
      <p:pic>
        <p:nvPicPr>
          <p:cNvPr id="19458" name="Picture 2" descr="Картинки по запросу repo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1044" y="3861048"/>
            <a:ext cx="1849388" cy="1849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3009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3568" y="1556792"/>
            <a:ext cx="784887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/>
          </a:p>
          <a:p>
            <a:pPr marL="457200" indent="-457200">
              <a:buFont typeface="+mj-lt"/>
              <a:buAutoNum type="arabicPeriod"/>
            </a:pP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415885" y="362670"/>
            <a:ext cx="28083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Формат и содержание ПООБ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576" y="1700808"/>
            <a:ext cx="777686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2000" b="1" dirty="0">
                <a:solidFill>
                  <a:srgbClr val="0F69AF"/>
                </a:solidFill>
              </a:rPr>
              <a:t>PBRER</a:t>
            </a:r>
            <a:r>
              <a:rPr lang="ru-RU" sz="2000" b="1" dirty="0">
                <a:solidFill>
                  <a:srgbClr val="0F69AF"/>
                </a:solidFill>
              </a:rPr>
              <a:t> = </a:t>
            </a:r>
            <a:r>
              <a:rPr lang="en-US" sz="2000" b="1" dirty="0">
                <a:solidFill>
                  <a:srgbClr val="0F69AF"/>
                </a:solidFill>
              </a:rPr>
              <a:t>Periodic Benefit-Risk Evaluation Report</a:t>
            </a:r>
            <a:endParaRPr lang="ru-RU" sz="2000" b="1" dirty="0">
              <a:solidFill>
                <a:srgbClr val="0F69AF"/>
              </a:solidFill>
            </a:endParaRPr>
          </a:p>
          <a:p>
            <a:pPr algn="ctr"/>
            <a:r>
              <a:rPr lang="ru-RU" sz="2000" dirty="0">
                <a:solidFill>
                  <a:srgbClr val="0F69AF"/>
                </a:solidFill>
              </a:rPr>
              <a:t>Периодический отчет о соотношении пользы и риска</a:t>
            </a:r>
            <a:endParaRPr lang="ru-RU" dirty="0">
              <a:solidFill>
                <a:srgbClr val="0F69AF"/>
              </a:solidFill>
            </a:endParaRPr>
          </a:p>
        </p:txBody>
      </p:sp>
      <p:cxnSp>
        <p:nvCxnSpPr>
          <p:cNvPr id="5" name="Gerade Verbindung 12"/>
          <p:cNvCxnSpPr/>
          <p:nvPr>
            <p:custDataLst>
              <p:tags r:id="rId1"/>
            </p:custDataLst>
          </p:nvPr>
        </p:nvCxnSpPr>
        <p:spPr bwMode="gray">
          <a:xfrm>
            <a:off x="683568" y="2636912"/>
            <a:ext cx="7921252" cy="0"/>
          </a:xfrm>
          <a:prstGeom prst="line">
            <a:avLst/>
          </a:prstGeom>
          <a:ln w="127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683568" y="2884484"/>
            <a:ext cx="826907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/>
              <a:t>Формат периодического отчета </a:t>
            </a:r>
            <a:r>
              <a:rPr lang="en-US" dirty="0"/>
              <a:t>PBRER</a:t>
            </a:r>
            <a:r>
              <a:rPr lang="ru-RU" dirty="0"/>
              <a:t> утвержден </a:t>
            </a:r>
            <a:r>
              <a:rPr lang="en-US" dirty="0"/>
              <a:t>ICH-E2C</a:t>
            </a:r>
            <a:r>
              <a:rPr lang="ru-RU" dirty="0"/>
              <a:t> </a:t>
            </a:r>
            <a:r>
              <a:rPr lang="en-US" dirty="0"/>
              <a:t>(R2)</a:t>
            </a:r>
            <a:r>
              <a:rPr lang="ru-RU" dirty="0"/>
              <a:t> в 2012 г.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/>
              <a:t>Формат </a:t>
            </a:r>
            <a:r>
              <a:rPr lang="en-US" dirty="0"/>
              <a:t>PBRER </a:t>
            </a:r>
            <a:r>
              <a:rPr lang="ru-RU" b="1" u="sng" dirty="0">
                <a:solidFill>
                  <a:srgbClr val="C00000"/>
                </a:solidFill>
              </a:rPr>
              <a:t>отличается</a:t>
            </a:r>
            <a:r>
              <a:rPr lang="ru-RU" dirty="0"/>
              <a:t> от формата </a:t>
            </a:r>
            <a:r>
              <a:rPr lang="en-US" dirty="0"/>
              <a:t>PSUR (</a:t>
            </a:r>
            <a:r>
              <a:rPr lang="ru-RU" dirty="0"/>
              <a:t>утвержден </a:t>
            </a:r>
            <a:r>
              <a:rPr lang="en-US" dirty="0"/>
              <a:t>ICH-E2C (R1) </a:t>
            </a:r>
            <a:r>
              <a:rPr lang="ru-RU" dirty="0"/>
              <a:t>в 1996 г.)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2483768" y="4005064"/>
            <a:ext cx="0" cy="57606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6511052" y="4005064"/>
            <a:ext cx="0" cy="57606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1259632" y="4653136"/>
            <a:ext cx="2376264" cy="91733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формат </a:t>
            </a:r>
            <a:r>
              <a:rPr lang="en-US" dirty="0"/>
              <a:t>PSUR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≠</a:t>
            </a:r>
            <a:endParaRPr lang="en-US" dirty="0"/>
          </a:p>
          <a:p>
            <a:pPr algn="ctr"/>
            <a:r>
              <a:rPr lang="ru-RU" dirty="0"/>
              <a:t>формат </a:t>
            </a:r>
            <a:r>
              <a:rPr lang="en-US" dirty="0"/>
              <a:t>PBRER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328084" y="4660563"/>
            <a:ext cx="2376264" cy="91733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Под </a:t>
            </a:r>
            <a:r>
              <a:rPr lang="en-US" dirty="0"/>
              <a:t>“PSUR” </a:t>
            </a:r>
            <a:r>
              <a:rPr lang="ru-RU" dirty="0"/>
              <a:t>в ЕАЭС подразумевается </a:t>
            </a:r>
            <a:r>
              <a:rPr lang="en-US" dirty="0"/>
              <a:t>PBRER</a:t>
            </a:r>
          </a:p>
        </p:txBody>
      </p:sp>
    </p:spTree>
    <p:extLst>
      <p:ext uri="{BB962C8B-B14F-4D97-AF65-F5344CB8AC3E}">
        <p14:creationId xmlns:p14="http://schemas.microsoft.com/office/powerpoint/2010/main" val="19897275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3568" y="1556792"/>
            <a:ext cx="784887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/>
          </a:p>
          <a:p>
            <a:pPr marL="457200" indent="-457200">
              <a:buFont typeface="+mj-lt"/>
              <a:buAutoNum type="arabicPeriod"/>
            </a:pP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415885" y="362670"/>
            <a:ext cx="28083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Формат и содержание ПООБ</a:t>
            </a:r>
          </a:p>
        </p:txBody>
      </p:sp>
      <p:sp>
        <p:nvSpPr>
          <p:cNvPr id="6" name="Rectangle 5"/>
          <p:cNvSpPr/>
          <p:nvPr/>
        </p:nvSpPr>
        <p:spPr>
          <a:xfrm>
            <a:off x="656783" y="1657092"/>
            <a:ext cx="784887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000" dirty="0"/>
              <a:t>ДРУ готовит </a:t>
            </a:r>
            <a:r>
              <a:rPr lang="ru-RU" sz="2000" b="1" dirty="0"/>
              <a:t>единый ПООБ</a:t>
            </a:r>
            <a:r>
              <a:rPr lang="ru-RU" sz="2000" dirty="0"/>
              <a:t> для всех производимых лекарственных препаратов (ЛП), содержащих одно и то же действующее вещество или одну и ту же комбинацию действующих веществ по всем одобренным показаниям для данных ЛП, способам их введения, формам выпуска и режимам дозирования </a:t>
            </a:r>
            <a:r>
              <a:rPr lang="ru-RU" sz="2000" i="1" dirty="0"/>
              <a:t>(8.3. </a:t>
            </a:r>
            <a:r>
              <a:rPr lang="en-US" sz="2000" i="1" dirty="0"/>
              <a:t>GVP </a:t>
            </a:r>
            <a:r>
              <a:rPr lang="ru-RU" sz="2000" i="1" dirty="0"/>
              <a:t>ЕАЭС)</a:t>
            </a:r>
            <a:r>
              <a:rPr lang="ru-RU" sz="2000" dirty="0"/>
              <a:t>.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73551" y="3645024"/>
            <a:ext cx="78488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/>
              <a:t>НО возможны и другие частные случаи!</a:t>
            </a:r>
          </a:p>
        </p:txBody>
      </p:sp>
      <p:pic>
        <p:nvPicPr>
          <p:cNvPr id="6146" name="Picture 2" descr="Bildergebnis für repo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0789" y="4401850"/>
            <a:ext cx="1294866" cy="1469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22799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76056" y="362670"/>
            <a:ext cx="31481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Планирование и периодичность ПООБ </a:t>
            </a:r>
          </a:p>
        </p:txBody>
      </p:sp>
      <p:sp>
        <p:nvSpPr>
          <p:cNvPr id="6" name="Rectangle 5"/>
          <p:cNvSpPr/>
          <p:nvPr/>
        </p:nvSpPr>
        <p:spPr>
          <a:xfrm>
            <a:off x="683568" y="1707342"/>
            <a:ext cx="78236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F69AF"/>
                </a:solidFill>
              </a:rPr>
              <a:t>Верно ли следующее утверждение?</a:t>
            </a:r>
          </a:p>
        </p:txBody>
      </p:sp>
      <p:sp>
        <p:nvSpPr>
          <p:cNvPr id="7" name="Rectangle 6"/>
          <p:cNvSpPr/>
          <p:nvPr/>
        </p:nvSpPr>
        <p:spPr>
          <a:xfrm>
            <a:off x="827584" y="2636912"/>
            <a:ext cx="767959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ru-RU" sz="2000" dirty="0"/>
              <a:t>Держатели регистрационных удостоверений </a:t>
            </a:r>
            <a:r>
              <a:rPr lang="ru-RU" sz="2000" b="1" dirty="0"/>
              <a:t>НЕ</a:t>
            </a:r>
            <a:r>
              <a:rPr lang="ru-RU" sz="2000" dirty="0"/>
              <a:t> должны предоставлять ПООБ в уполномоченные органы на регулярной основе. ПООБ необходимо предоставлять </a:t>
            </a:r>
            <a:r>
              <a:rPr lang="ru-RU" sz="2000" b="1" dirty="0"/>
              <a:t>только</a:t>
            </a:r>
            <a:r>
              <a:rPr lang="ru-RU" sz="2000" dirty="0"/>
              <a:t> по запросу уполномоченных органов. </a:t>
            </a:r>
          </a:p>
        </p:txBody>
      </p:sp>
      <p:sp>
        <p:nvSpPr>
          <p:cNvPr id="8" name="Rectangle 7"/>
          <p:cNvSpPr/>
          <p:nvPr/>
        </p:nvSpPr>
        <p:spPr>
          <a:xfrm>
            <a:off x="1254720" y="4797152"/>
            <a:ext cx="68253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solidFill>
                  <a:srgbClr val="FF0000"/>
                </a:solidFill>
              </a:rPr>
              <a:t>- </a:t>
            </a:r>
            <a:r>
              <a:rPr lang="ru-RU" sz="2400" b="1" i="1" dirty="0">
                <a:solidFill>
                  <a:srgbClr val="FF0000"/>
                </a:solidFill>
              </a:rPr>
              <a:t>Утверждение ошибочно</a:t>
            </a:r>
          </a:p>
        </p:txBody>
      </p:sp>
      <p:pic>
        <p:nvPicPr>
          <p:cNvPr id="22530" name="Picture 2" descr="Картинки по запросу ошибк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725910"/>
            <a:ext cx="1090631" cy="1086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8143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76056" y="362670"/>
            <a:ext cx="31481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Планирование и периодичность ПООБ </a:t>
            </a:r>
          </a:p>
        </p:txBody>
      </p:sp>
      <p:sp>
        <p:nvSpPr>
          <p:cNvPr id="9" name="Rectangle 8"/>
          <p:cNvSpPr/>
          <p:nvPr/>
        </p:nvSpPr>
        <p:spPr>
          <a:xfrm>
            <a:off x="683568" y="1700808"/>
            <a:ext cx="777686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ru-RU" sz="2000" dirty="0"/>
              <a:t>Держатели регистрационных удостоверений (ДРУ) </a:t>
            </a:r>
            <a:r>
              <a:rPr lang="ru-RU" sz="2000" b="1" dirty="0"/>
              <a:t>должны</a:t>
            </a:r>
            <a:r>
              <a:rPr lang="ru-RU" sz="2000" dirty="0"/>
              <a:t> предоставлять ПООБ в уполномоченные органы на регулярной основе согласно порядку представления ПООБ </a:t>
            </a:r>
            <a:r>
              <a:rPr lang="ru-RU" sz="2000" i="1" dirty="0"/>
              <a:t>(8.8. </a:t>
            </a:r>
            <a:r>
              <a:rPr lang="en-US" sz="2000" i="1" dirty="0"/>
              <a:t>GVP </a:t>
            </a:r>
            <a:r>
              <a:rPr lang="ru-RU" sz="2000" i="1" dirty="0"/>
              <a:t>ЕАЭС)</a:t>
            </a:r>
          </a:p>
          <a:p>
            <a:pPr marL="457200" indent="-457200" algn="just">
              <a:buFont typeface="+mj-lt"/>
              <a:buAutoNum type="arabicPeriod"/>
            </a:pPr>
            <a:endParaRPr lang="ru-RU" sz="2000" i="1" dirty="0"/>
          </a:p>
          <a:p>
            <a:pPr marL="457200" indent="-457200" algn="just">
              <a:buFont typeface="+mj-lt"/>
              <a:buAutoNum type="arabicPeriod"/>
            </a:pPr>
            <a:r>
              <a:rPr lang="ru-RU" sz="2000" dirty="0"/>
              <a:t>Уполномоченным органом может быть запрошен внеочередной ПООБ. Внеочередной ПООБ должен предоставляться согласно порядку представления ПООБ </a:t>
            </a:r>
            <a:r>
              <a:rPr lang="ru-RU" sz="2000" i="1" dirty="0"/>
              <a:t>(8.8. </a:t>
            </a:r>
            <a:r>
              <a:rPr lang="en-US" sz="2000" i="1" dirty="0"/>
              <a:t>GVP </a:t>
            </a:r>
            <a:r>
              <a:rPr lang="ru-RU" sz="2000" i="1" dirty="0"/>
              <a:t>ЕАЭС)</a:t>
            </a:r>
          </a:p>
          <a:p>
            <a:pPr marL="457200" indent="-457200" algn="just">
              <a:buFont typeface="+mj-lt"/>
              <a:buAutoNum type="arabicPeriod"/>
            </a:pPr>
            <a:endParaRPr lang="ru-RU" sz="2000" dirty="0"/>
          </a:p>
          <a:p>
            <a:pPr marL="457200" indent="-457200">
              <a:buFont typeface="+mj-lt"/>
              <a:buAutoNum type="arabicPeriod"/>
            </a:pPr>
            <a:endParaRPr lang="ru-RU" sz="2000" dirty="0"/>
          </a:p>
          <a:p>
            <a:pPr marL="457200" indent="-457200">
              <a:buFont typeface="+mj-lt"/>
              <a:buAutoNum type="arabicPeriod"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3413207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76056" y="362670"/>
            <a:ext cx="31481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Планирование и периодичность ПООБ </a:t>
            </a:r>
          </a:p>
        </p:txBody>
      </p:sp>
      <p:sp>
        <p:nvSpPr>
          <p:cNvPr id="2" name="Rectangle 1"/>
          <p:cNvSpPr/>
          <p:nvPr/>
        </p:nvSpPr>
        <p:spPr>
          <a:xfrm>
            <a:off x="611560" y="1389270"/>
            <a:ext cx="79208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/>
              <a:t>Порядок представления ПООБ</a:t>
            </a:r>
            <a:endParaRPr lang="en-US" sz="2000" b="1" dirty="0"/>
          </a:p>
        </p:txBody>
      </p:sp>
      <p:sp>
        <p:nvSpPr>
          <p:cNvPr id="3" name="Rectangle 2"/>
          <p:cNvSpPr/>
          <p:nvPr/>
        </p:nvSpPr>
        <p:spPr>
          <a:xfrm>
            <a:off x="611560" y="1970834"/>
            <a:ext cx="7920880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ru-RU" b="1" dirty="0">
                <a:solidFill>
                  <a:srgbClr val="0F69AF"/>
                </a:solidFill>
              </a:rPr>
              <a:t>Стандартный порядок</a:t>
            </a:r>
          </a:p>
          <a:p>
            <a:pPr marL="342900" indent="-342900" algn="just">
              <a:buAutoNum type="arabicParenR"/>
            </a:pPr>
            <a:r>
              <a:rPr lang="ru-RU" dirty="0"/>
              <a:t>Согласно периодичности и срокам, указанным в </a:t>
            </a:r>
            <a:r>
              <a:rPr lang="ru-RU" b="1" dirty="0"/>
              <a:t>перечне</a:t>
            </a:r>
            <a:r>
              <a:rPr lang="ru-RU" dirty="0"/>
              <a:t>, утвержденном уполномоченными органами (для МНН и группировочных названий)</a:t>
            </a:r>
          </a:p>
          <a:p>
            <a:pPr marL="342900" indent="-342900" algn="just">
              <a:buAutoNum type="arabicParenR"/>
            </a:pPr>
            <a:endParaRPr lang="ru-RU" dirty="0"/>
          </a:p>
          <a:p>
            <a:pPr marL="342900" indent="-342900" algn="just">
              <a:buAutoNum type="arabicParenR"/>
            </a:pPr>
            <a:r>
              <a:rPr lang="ru-RU" dirty="0"/>
              <a:t>Для лекарственных препаратов, МНН или группировочное название которых не вошли в перечень:</a:t>
            </a:r>
          </a:p>
          <a:p>
            <a:pPr marL="1079500" lvl="2" indent="-285750" algn="just">
              <a:buFont typeface="Arial" panose="020B0604020202020204" pitchFamily="34" charset="0"/>
              <a:buChar char="•"/>
            </a:pPr>
            <a:r>
              <a:rPr lang="ru-RU" dirty="0"/>
              <a:t>каждые 6 месяцев в течение первых 2 лет</a:t>
            </a:r>
          </a:p>
          <a:p>
            <a:pPr marL="1079500" lvl="2" indent="-285750" algn="just">
              <a:buFont typeface="Arial" panose="020B0604020202020204" pitchFamily="34" charset="0"/>
              <a:buChar char="•"/>
            </a:pPr>
            <a:r>
              <a:rPr lang="ru-RU" dirty="0"/>
              <a:t>ежегодно в течение последующих 2 лет</a:t>
            </a:r>
          </a:p>
          <a:p>
            <a:pPr marL="1079500" lvl="2" indent="-285750" algn="just">
              <a:buFont typeface="Arial" panose="020B0604020202020204" pitchFamily="34" charset="0"/>
              <a:buChar char="•"/>
            </a:pPr>
            <a:r>
              <a:rPr lang="ru-RU" dirty="0"/>
              <a:t>далее – каждые 3 года</a:t>
            </a:r>
            <a:endParaRPr lang="en-US" u="sng" dirty="0"/>
          </a:p>
        </p:txBody>
      </p:sp>
      <p:sp>
        <p:nvSpPr>
          <p:cNvPr id="8" name="Rectangle 7"/>
          <p:cNvSpPr/>
          <p:nvPr/>
        </p:nvSpPr>
        <p:spPr>
          <a:xfrm>
            <a:off x="611560" y="5013176"/>
            <a:ext cx="659982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</a:pPr>
            <a:r>
              <a:rPr lang="ru-RU" b="1" dirty="0">
                <a:solidFill>
                  <a:srgbClr val="0F69AF"/>
                </a:solidFill>
              </a:rPr>
              <a:t>Внеочередная подача</a:t>
            </a:r>
          </a:p>
          <a:p>
            <a:r>
              <a:rPr lang="ru-RU" dirty="0"/>
              <a:t>После получения письменного запроса уполномоченного органа</a:t>
            </a:r>
            <a:endParaRPr lang="en-US" dirty="0"/>
          </a:p>
          <a:p>
            <a:endParaRPr lang="en-US" u="sng" dirty="0"/>
          </a:p>
        </p:txBody>
      </p:sp>
      <p:sp>
        <p:nvSpPr>
          <p:cNvPr id="16" name="Rectangle 15"/>
          <p:cNvSpPr/>
          <p:nvPr/>
        </p:nvSpPr>
        <p:spPr>
          <a:xfrm>
            <a:off x="611560" y="3212975"/>
            <a:ext cx="7992888" cy="14970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       						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7" name="Arrow: Right 16"/>
          <p:cNvSpPr/>
          <p:nvPr/>
        </p:nvSpPr>
        <p:spPr>
          <a:xfrm>
            <a:off x="6372200" y="3965660"/>
            <a:ext cx="2160240" cy="632973"/>
          </a:xfrm>
          <a:prstGeom prst="rightArrow">
            <a:avLst/>
          </a:prstGeom>
          <a:solidFill>
            <a:srgbClr val="0F69A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???  Вопрос  ???</a:t>
            </a:r>
            <a:endParaRPr lang="en-US" dirty="0"/>
          </a:p>
        </p:txBody>
      </p:sp>
      <p:sp>
        <p:nvSpPr>
          <p:cNvPr id="4" name="Callout: Down Arrow 3"/>
          <p:cNvSpPr/>
          <p:nvPr/>
        </p:nvSpPr>
        <p:spPr>
          <a:xfrm>
            <a:off x="5364088" y="1884796"/>
            <a:ext cx="3240360" cy="608100"/>
          </a:xfrm>
          <a:prstGeom prst="downArrowCallou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Перечень разрабатывается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7304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76056" y="362670"/>
            <a:ext cx="31481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Планирование и периодичность ПООБ </a:t>
            </a:r>
          </a:p>
        </p:txBody>
      </p:sp>
      <p:sp>
        <p:nvSpPr>
          <p:cNvPr id="3" name="Rectangle 2"/>
          <p:cNvSpPr/>
          <p:nvPr/>
        </p:nvSpPr>
        <p:spPr>
          <a:xfrm>
            <a:off x="611560" y="1970834"/>
            <a:ext cx="79208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AutoNum type="arabicParenR"/>
            </a:pPr>
            <a:endParaRPr lang="ru-RU" dirty="0"/>
          </a:p>
          <a:p>
            <a:pPr algn="just"/>
            <a:endParaRPr lang="ru-RU" dirty="0"/>
          </a:p>
          <a:p>
            <a:pPr algn="just"/>
            <a:r>
              <a:rPr lang="ru-RU" sz="2000" dirty="0"/>
              <a:t>Периодичность подачи ПООБ для лекарственных препаратов, МНН или группировочное название которых не вошли в перечень, рассчитывается на основании:</a:t>
            </a:r>
          </a:p>
          <a:p>
            <a:pPr marL="342900" indent="-342900" algn="just">
              <a:buFont typeface="+mj-lt"/>
              <a:buAutoNum type="alphaLcParenR"/>
            </a:pPr>
            <a:endParaRPr lang="ru-RU" dirty="0"/>
          </a:p>
          <a:p>
            <a:pPr lvl="1" algn="just"/>
            <a:r>
              <a:rPr lang="ru-RU" sz="2000" dirty="0"/>
              <a:t>а) международной даты регистрации </a:t>
            </a:r>
          </a:p>
          <a:p>
            <a:pPr marL="800100" lvl="1" indent="-342900" algn="just">
              <a:buFont typeface="+mj-lt"/>
              <a:buAutoNum type="alphaLcParenR"/>
            </a:pPr>
            <a:endParaRPr lang="ru-RU" sz="2000" dirty="0"/>
          </a:p>
          <a:p>
            <a:pPr lvl="1" algn="just"/>
            <a:r>
              <a:rPr lang="ru-RU" sz="2000" dirty="0"/>
              <a:t>б) даты первой регистрации в государстве-члене ЕАЭС ?</a:t>
            </a:r>
          </a:p>
          <a:p>
            <a:pPr lvl="1" algn="just"/>
            <a:endParaRPr lang="ru-RU" dirty="0"/>
          </a:p>
        </p:txBody>
      </p:sp>
      <p:sp>
        <p:nvSpPr>
          <p:cNvPr id="7" name="Rectangle 6"/>
          <p:cNvSpPr/>
          <p:nvPr/>
        </p:nvSpPr>
        <p:spPr>
          <a:xfrm>
            <a:off x="683568" y="1707342"/>
            <a:ext cx="78236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F69AF"/>
                </a:solidFill>
              </a:rPr>
              <a:t>Вопрос</a:t>
            </a:r>
          </a:p>
        </p:txBody>
      </p:sp>
    </p:spTree>
    <p:extLst>
      <p:ext uri="{BB962C8B-B14F-4D97-AF65-F5344CB8AC3E}">
        <p14:creationId xmlns:p14="http://schemas.microsoft.com/office/powerpoint/2010/main" val="17057400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76056" y="362670"/>
            <a:ext cx="31481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Планирование и периодичность ПООБ </a:t>
            </a:r>
          </a:p>
        </p:txBody>
      </p:sp>
      <p:sp>
        <p:nvSpPr>
          <p:cNvPr id="3" name="Rectangle 2"/>
          <p:cNvSpPr/>
          <p:nvPr/>
        </p:nvSpPr>
        <p:spPr>
          <a:xfrm>
            <a:off x="611560" y="1970834"/>
            <a:ext cx="7920880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AutoNum type="arabicParenR"/>
            </a:pPr>
            <a:endParaRPr lang="ru-RU" dirty="0"/>
          </a:p>
          <a:p>
            <a:pPr algn="just"/>
            <a:endParaRPr lang="ru-RU" dirty="0"/>
          </a:p>
          <a:p>
            <a:pPr algn="just"/>
            <a:r>
              <a:rPr lang="ru-RU" sz="2000" dirty="0"/>
              <a:t>Периодичность подачи ПООБ для лекарственных препаратов, МНН или группировочное название которых не вошли в перечень, рассчитывается на основании:</a:t>
            </a:r>
          </a:p>
          <a:p>
            <a:pPr marL="342900" indent="-342900" algn="just">
              <a:buFont typeface="+mj-lt"/>
              <a:buAutoNum type="alphaLcParenR"/>
            </a:pPr>
            <a:endParaRPr lang="ru-RU" sz="2000" dirty="0"/>
          </a:p>
          <a:p>
            <a:pPr lvl="1" algn="just"/>
            <a:r>
              <a:rPr lang="ru-RU" sz="2000" b="1" dirty="0">
                <a:solidFill>
                  <a:srgbClr val="00B050"/>
                </a:solidFill>
              </a:rPr>
              <a:t>а) международной даты регистрации </a:t>
            </a:r>
          </a:p>
          <a:p>
            <a:pPr marL="800100" lvl="1" indent="-342900" algn="just">
              <a:buFont typeface="+mj-lt"/>
              <a:buAutoNum type="alphaLcParenR"/>
            </a:pPr>
            <a:endParaRPr lang="ru-RU" sz="2000" dirty="0"/>
          </a:p>
          <a:p>
            <a:pPr lvl="1" algn="just"/>
            <a:r>
              <a:rPr lang="ru-RU" sz="2000" dirty="0"/>
              <a:t>б) даты первой регистрации в государстве-члене ЕАЭС</a:t>
            </a:r>
          </a:p>
          <a:p>
            <a:pPr lvl="1" algn="just"/>
            <a:endParaRPr lang="ru-RU" dirty="0"/>
          </a:p>
        </p:txBody>
      </p:sp>
      <p:sp>
        <p:nvSpPr>
          <p:cNvPr id="7" name="Rectangle 6"/>
          <p:cNvSpPr/>
          <p:nvPr/>
        </p:nvSpPr>
        <p:spPr>
          <a:xfrm>
            <a:off x="683568" y="1707342"/>
            <a:ext cx="78236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F69AF"/>
                </a:solidFill>
              </a:rPr>
              <a:t>Правильный ответ</a:t>
            </a:r>
          </a:p>
        </p:txBody>
      </p:sp>
      <p:pic>
        <p:nvPicPr>
          <p:cNvPr id="6" name="Picture 2" descr="Картинки по запросу correc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717032"/>
            <a:ext cx="427112" cy="42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09705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76056" y="362670"/>
            <a:ext cx="31481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Планирование и периодичность ПООБ </a:t>
            </a:r>
          </a:p>
        </p:txBody>
      </p:sp>
      <p:sp>
        <p:nvSpPr>
          <p:cNvPr id="2" name="Rectangle 1"/>
          <p:cNvSpPr/>
          <p:nvPr/>
        </p:nvSpPr>
        <p:spPr>
          <a:xfrm>
            <a:off x="683568" y="1700808"/>
            <a:ext cx="77768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F69AF"/>
                </a:solidFill>
              </a:rPr>
              <a:t>Международная дата регистрации (МДР) </a:t>
            </a:r>
            <a:r>
              <a:rPr lang="en-US" b="1" dirty="0">
                <a:solidFill>
                  <a:srgbClr val="0F69AF"/>
                </a:solidFill>
              </a:rPr>
              <a:t>- I</a:t>
            </a:r>
            <a:r>
              <a:rPr lang="ru-RU" b="1" dirty="0">
                <a:solidFill>
                  <a:srgbClr val="0F69AF"/>
                </a:solidFill>
              </a:rPr>
              <a:t>nternational </a:t>
            </a:r>
            <a:r>
              <a:rPr lang="en-US" b="1" dirty="0">
                <a:solidFill>
                  <a:srgbClr val="0F69AF"/>
                </a:solidFill>
              </a:rPr>
              <a:t>B</a:t>
            </a:r>
            <a:r>
              <a:rPr lang="ru-RU" b="1" dirty="0">
                <a:solidFill>
                  <a:srgbClr val="0F69AF"/>
                </a:solidFill>
              </a:rPr>
              <a:t>irth </a:t>
            </a:r>
            <a:r>
              <a:rPr lang="en-US" b="1" dirty="0">
                <a:solidFill>
                  <a:srgbClr val="0F69AF"/>
                </a:solidFill>
              </a:rPr>
              <a:t>D</a:t>
            </a:r>
            <a:r>
              <a:rPr lang="ru-RU" b="1" dirty="0">
                <a:solidFill>
                  <a:srgbClr val="0F69AF"/>
                </a:solidFill>
              </a:rPr>
              <a:t>ate (IBD) </a:t>
            </a:r>
            <a:endParaRPr lang="en-US" b="1" dirty="0">
              <a:solidFill>
                <a:srgbClr val="0F69AF"/>
              </a:solidFill>
            </a:endParaRPr>
          </a:p>
          <a:p>
            <a:endParaRPr lang="ru-RU" dirty="0"/>
          </a:p>
          <a:p>
            <a:pPr algn="just"/>
            <a:r>
              <a:rPr lang="ru-RU" dirty="0"/>
              <a:t>Это дата </a:t>
            </a:r>
            <a:r>
              <a:rPr lang="ru-RU" b="1" u="sng" dirty="0"/>
              <a:t>первой</a:t>
            </a:r>
            <a:r>
              <a:rPr lang="ru-RU" dirty="0"/>
              <a:t> регистрации</a:t>
            </a:r>
            <a:r>
              <a:rPr lang="en-US" dirty="0"/>
              <a:t> </a:t>
            </a:r>
            <a:r>
              <a:rPr lang="ru-RU" dirty="0"/>
              <a:t>(одобрения к применению) в любой стране мира лекарственного препарата, содержащего определенное</a:t>
            </a:r>
            <a:r>
              <a:rPr lang="en-US" dirty="0"/>
              <a:t> </a:t>
            </a:r>
            <a:r>
              <a:rPr lang="ru-RU" dirty="0"/>
              <a:t>действующее вещество.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475656" y="4005064"/>
            <a:ext cx="61926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dk1"/>
                </a:solidFill>
              </a:rPr>
              <a:t>Государство - член ЕАЭС может быть первой страной в мире, в которой зарегистрирован ЛП</a:t>
            </a:r>
          </a:p>
        </p:txBody>
      </p:sp>
    </p:spTree>
    <p:extLst>
      <p:ext uri="{BB962C8B-B14F-4D97-AF65-F5344CB8AC3E}">
        <p14:creationId xmlns:p14="http://schemas.microsoft.com/office/powerpoint/2010/main" val="2821712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76056" y="362670"/>
            <a:ext cx="31481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Планирование и периодичность ПООБ </a:t>
            </a:r>
          </a:p>
        </p:txBody>
      </p:sp>
      <p:sp>
        <p:nvSpPr>
          <p:cNvPr id="3" name="Rectangle 2"/>
          <p:cNvSpPr/>
          <p:nvPr/>
        </p:nvSpPr>
        <p:spPr>
          <a:xfrm>
            <a:off x="611560" y="1970834"/>
            <a:ext cx="7920880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AutoNum type="arabicParenR"/>
            </a:pPr>
            <a:endParaRPr lang="ru-RU" dirty="0"/>
          </a:p>
          <a:p>
            <a:pPr algn="just"/>
            <a:endParaRPr lang="ru-RU" dirty="0"/>
          </a:p>
          <a:p>
            <a:pPr algn="just"/>
            <a:r>
              <a:rPr lang="ru-RU" sz="2000" dirty="0"/>
              <a:t>Периодичность подачи ПООБ для лекарственных препаратов, МНН или группировочное название которых не вошли в перечень, рассчитывается на основании:</a:t>
            </a:r>
          </a:p>
          <a:p>
            <a:pPr marL="342900" indent="-342900" algn="just">
              <a:buFont typeface="+mj-lt"/>
              <a:buAutoNum type="alphaLcParenR"/>
            </a:pPr>
            <a:endParaRPr lang="ru-RU" sz="2000" dirty="0"/>
          </a:p>
          <a:p>
            <a:pPr lvl="1" algn="just"/>
            <a:r>
              <a:rPr lang="ru-RU" sz="2000" b="1" dirty="0">
                <a:solidFill>
                  <a:srgbClr val="00B050"/>
                </a:solidFill>
              </a:rPr>
              <a:t>а) международной даты регистрации </a:t>
            </a:r>
          </a:p>
          <a:p>
            <a:pPr marL="800100" lvl="1" indent="-342900" algn="just">
              <a:buFont typeface="+mj-lt"/>
              <a:buAutoNum type="alphaLcParenR"/>
            </a:pPr>
            <a:endParaRPr lang="ru-RU" sz="2000" dirty="0"/>
          </a:p>
          <a:p>
            <a:pPr lvl="1" algn="just"/>
            <a:r>
              <a:rPr lang="ru-RU" sz="2000" b="1" dirty="0">
                <a:solidFill>
                  <a:srgbClr val="00B050"/>
                </a:solidFill>
              </a:rPr>
              <a:t>б) даты первой регистрации в государстве-члене ЕАЭС</a:t>
            </a:r>
          </a:p>
          <a:p>
            <a:pPr lvl="1" algn="just"/>
            <a:endParaRPr lang="ru-RU" dirty="0"/>
          </a:p>
        </p:txBody>
      </p:sp>
      <p:sp>
        <p:nvSpPr>
          <p:cNvPr id="7" name="Rectangle 6"/>
          <p:cNvSpPr/>
          <p:nvPr/>
        </p:nvSpPr>
        <p:spPr>
          <a:xfrm>
            <a:off x="683568" y="1707342"/>
            <a:ext cx="78236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F69AF"/>
                </a:solidFill>
              </a:rPr>
              <a:t>Правильный ответ</a:t>
            </a:r>
          </a:p>
        </p:txBody>
      </p:sp>
      <p:pic>
        <p:nvPicPr>
          <p:cNvPr id="6" name="Picture 2" descr="Картинки по запросу correc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405" y="3680312"/>
            <a:ext cx="427112" cy="42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Картинки по запросу correc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305538"/>
            <a:ext cx="427112" cy="42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3275856" y="4930764"/>
            <a:ext cx="5231323" cy="646331"/>
          </a:xfrm>
          <a:prstGeom prst="rect">
            <a:avLst/>
          </a:prstGeom>
          <a:ln w="952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i="1" dirty="0">
                <a:solidFill>
                  <a:srgbClr val="0F69AF"/>
                </a:solidFill>
              </a:rPr>
              <a:t>Если государство - член ЕАЭС является первой страной в мире, в которой зарегистрирован ЛП</a:t>
            </a:r>
          </a:p>
        </p:txBody>
      </p:sp>
    </p:spTree>
    <p:extLst>
      <p:ext uri="{BB962C8B-B14F-4D97-AF65-F5344CB8AC3E}">
        <p14:creationId xmlns:p14="http://schemas.microsoft.com/office/powerpoint/2010/main" val="5031581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Gerade Verbindung 12"/>
          <p:cNvCxnSpPr/>
          <p:nvPr>
            <p:custDataLst>
              <p:tags r:id="rId1"/>
            </p:custDataLst>
          </p:nvPr>
        </p:nvCxnSpPr>
        <p:spPr bwMode="gray">
          <a:xfrm>
            <a:off x="1619672" y="4257303"/>
            <a:ext cx="0" cy="1440160"/>
          </a:xfrm>
          <a:prstGeom prst="line">
            <a:avLst/>
          </a:prstGeom>
          <a:ln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5076056" y="362670"/>
            <a:ext cx="31481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Планирование и периодичность ПООБ </a:t>
            </a:r>
          </a:p>
        </p:txBody>
      </p:sp>
      <p:sp>
        <p:nvSpPr>
          <p:cNvPr id="2" name="Rectangle 1"/>
          <p:cNvSpPr/>
          <p:nvPr/>
        </p:nvSpPr>
        <p:spPr>
          <a:xfrm>
            <a:off x="683568" y="1700808"/>
            <a:ext cx="777686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ru-RU" sz="2000" dirty="0"/>
              <a:t>ПООБ для лекарственных препаратов, МНН или группировочное название которых не вошли в перечень предоставляются в уполномоченные органы:</a:t>
            </a:r>
          </a:p>
          <a:p>
            <a:pPr marL="622300" lvl="1" indent="-285750" algn="just">
              <a:buFont typeface="Arial" panose="020B0604020202020204" pitchFamily="34" charset="0"/>
              <a:buChar char="•"/>
            </a:pPr>
            <a:r>
              <a:rPr lang="ru-RU" sz="2000" dirty="0"/>
              <a:t>каждые 6 месяцев в течение первых 2 лет</a:t>
            </a:r>
          </a:p>
          <a:p>
            <a:pPr marL="622300" lvl="1" indent="-285750" algn="just">
              <a:buFont typeface="Arial" panose="020B0604020202020204" pitchFamily="34" charset="0"/>
              <a:buChar char="•"/>
            </a:pPr>
            <a:r>
              <a:rPr lang="ru-RU" sz="2000" dirty="0"/>
              <a:t>ежегодно в течение последующих 2 лет</a:t>
            </a:r>
          </a:p>
          <a:p>
            <a:pPr marL="622300" lvl="1" indent="-285750" algn="just">
              <a:buFont typeface="Arial" panose="020B0604020202020204" pitchFamily="34" charset="0"/>
              <a:buChar char="•"/>
            </a:pPr>
            <a:r>
              <a:rPr lang="ru-RU" sz="2000" dirty="0"/>
              <a:t>далее – каждые 3 года</a:t>
            </a:r>
            <a:endParaRPr lang="en-US" sz="2000" u="sng" dirty="0"/>
          </a:p>
        </p:txBody>
      </p:sp>
      <p:sp>
        <p:nvSpPr>
          <p:cNvPr id="4" name="Right Brace 3"/>
          <p:cNvSpPr/>
          <p:nvPr/>
        </p:nvSpPr>
        <p:spPr>
          <a:xfrm>
            <a:off x="6084168" y="2844373"/>
            <a:ext cx="202605" cy="949315"/>
          </a:xfrm>
          <a:prstGeom prst="rightBrace">
            <a:avLst>
              <a:gd name="adj1" fmla="val 71128"/>
              <a:gd name="adj2" fmla="val 5000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5255568" y="3068960"/>
            <a:ext cx="38884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rgbClr val="0F69AF"/>
                </a:solidFill>
              </a:rPr>
              <a:t>от </a:t>
            </a:r>
            <a:r>
              <a:rPr lang="ru-RU" sz="2000" b="1" dirty="0">
                <a:solidFill>
                  <a:srgbClr val="0F69AF"/>
                </a:solidFill>
              </a:rPr>
              <a:t>МДР (</a:t>
            </a:r>
            <a:r>
              <a:rPr lang="en-US" sz="2000" b="1" dirty="0">
                <a:solidFill>
                  <a:srgbClr val="0F69AF"/>
                </a:solidFill>
              </a:rPr>
              <a:t>IBD)</a:t>
            </a:r>
            <a:endParaRPr lang="en-US" sz="2000" i="1" dirty="0">
              <a:solidFill>
                <a:srgbClr val="0F69AF"/>
              </a:solidFill>
            </a:endParaRPr>
          </a:p>
        </p:txBody>
      </p:sp>
      <p:sp>
        <p:nvSpPr>
          <p:cNvPr id="3" name="Arrow: Right 2"/>
          <p:cNvSpPr/>
          <p:nvPr/>
        </p:nvSpPr>
        <p:spPr>
          <a:xfrm>
            <a:off x="683568" y="5031624"/>
            <a:ext cx="7776864" cy="360462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475656" y="4142507"/>
            <a:ext cx="15841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F69AF"/>
                </a:solidFill>
              </a:rPr>
              <a:t>МДР (</a:t>
            </a:r>
            <a:r>
              <a:rPr lang="en-US" sz="2000" b="1" dirty="0">
                <a:solidFill>
                  <a:srgbClr val="0F69AF"/>
                </a:solidFill>
              </a:rPr>
              <a:t>IBD)</a:t>
            </a:r>
            <a:endParaRPr lang="en-US" sz="2000" i="1" dirty="0">
              <a:solidFill>
                <a:srgbClr val="0F69AF"/>
              </a:solidFill>
            </a:endParaRPr>
          </a:p>
        </p:txBody>
      </p:sp>
      <p:sp>
        <p:nvSpPr>
          <p:cNvPr id="10" name="Arrow: Right 9"/>
          <p:cNvSpPr/>
          <p:nvPr/>
        </p:nvSpPr>
        <p:spPr>
          <a:xfrm>
            <a:off x="1619672" y="4496990"/>
            <a:ext cx="2664296" cy="360462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66840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76056" y="362670"/>
            <a:ext cx="31481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Планирование и периодичность ПООБ 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524728140"/>
              </p:ext>
            </p:extLst>
          </p:nvPr>
        </p:nvGraphicFramePr>
        <p:xfrm>
          <a:off x="683568" y="2060848"/>
          <a:ext cx="7848872" cy="22967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4288618531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968970936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3210981077"/>
                    </a:ext>
                  </a:extLst>
                </a:gridCol>
              </a:tblGrid>
              <a:tr h="144016"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1-й год</a:t>
                      </a:r>
                      <a:endParaRPr lang="en-US" sz="11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2-й</a:t>
                      </a:r>
                      <a:r>
                        <a:rPr lang="ru-RU" sz="1100" b="1" baseline="0" dirty="0">
                          <a:solidFill>
                            <a:schemeClr val="bg1"/>
                          </a:solidFill>
                          <a:latin typeface="+mn-lt"/>
                        </a:rPr>
                        <a:t> год</a:t>
                      </a:r>
                      <a:endParaRPr lang="en-US" sz="11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3-й</a:t>
                      </a:r>
                      <a:r>
                        <a:rPr lang="ru-RU" sz="1100" b="1" baseline="0" dirty="0">
                          <a:solidFill>
                            <a:schemeClr val="bg1"/>
                          </a:solidFill>
                          <a:latin typeface="+mn-lt"/>
                        </a:rPr>
                        <a:t> год</a:t>
                      </a:r>
                      <a:endParaRPr lang="en-US" sz="11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4-й</a:t>
                      </a:r>
                      <a:r>
                        <a:rPr lang="ru-RU" sz="1100" b="1" baseline="0" dirty="0">
                          <a:solidFill>
                            <a:schemeClr val="bg1"/>
                          </a:solidFill>
                          <a:latin typeface="+mn-lt"/>
                        </a:rPr>
                        <a:t> год</a:t>
                      </a:r>
                      <a:endParaRPr lang="de-DE" sz="11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5-й</a:t>
                      </a:r>
                      <a:r>
                        <a:rPr lang="ru-RU" sz="1100" b="1" baseline="0" dirty="0">
                          <a:solidFill>
                            <a:schemeClr val="bg1"/>
                          </a:solidFill>
                          <a:latin typeface="+mn-lt"/>
                        </a:rPr>
                        <a:t> год</a:t>
                      </a:r>
                      <a:endParaRPr lang="en-US" sz="1100" b="1" dirty="0">
                        <a:solidFill>
                          <a:schemeClr val="accent4"/>
                        </a:solidFill>
                        <a:latin typeface="Merck" panose="02060803030401040103" pitchFamily="18" charset="0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6-й</a:t>
                      </a:r>
                      <a:r>
                        <a:rPr lang="ru-RU" sz="1100" b="1" baseline="0" dirty="0">
                          <a:solidFill>
                            <a:schemeClr val="bg1"/>
                          </a:solidFill>
                          <a:latin typeface="+mn-lt"/>
                        </a:rPr>
                        <a:t> год</a:t>
                      </a:r>
                      <a:endParaRPr lang="en-US" sz="1100" b="1" dirty="0">
                        <a:solidFill>
                          <a:schemeClr val="accent4"/>
                        </a:solidFill>
                        <a:latin typeface="Merck" panose="02060803030401040103" pitchFamily="18" charset="0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7-й год</a:t>
                      </a:r>
                      <a:endParaRPr lang="en-US" sz="1100" b="1" kern="1200" baseline="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8-й год</a:t>
                      </a:r>
                      <a:endParaRPr lang="en-US" sz="1100" b="1" kern="1200" baseline="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1692"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1692"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1692"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3" name="Freihandform 46"/>
          <p:cNvSpPr>
            <a:spLocks/>
          </p:cNvSpPr>
          <p:nvPr>
            <p:custDataLst>
              <p:tags r:id="rId2"/>
            </p:custDataLst>
          </p:nvPr>
        </p:nvSpPr>
        <p:spPr bwMode="gray">
          <a:xfrm>
            <a:off x="690601" y="2738008"/>
            <a:ext cx="504056" cy="123016"/>
          </a:xfrm>
          <a:custGeom>
            <a:avLst/>
            <a:gdLst>
              <a:gd name="connsiteX0" fmla="*/ 40933 w 4377654"/>
              <a:gd name="connsiteY0" fmla="*/ 0 h 144000"/>
              <a:gd name="connsiteX1" fmla="*/ 3048452 w 4377654"/>
              <a:gd name="connsiteY1" fmla="*/ 0 h 144000"/>
              <a:gd name="connsiteX2" fmla="*/ 3098299 w 4377654"/>
              <a:gd name="connsiteY2" fmla="*/ 0 h 144000"/>
              <a:gd name="connsiteX3" fmla="*/ 3321187 w 4377654"/>
              <a:gd name="connsiteY3" fmla="*/ 0 h 144000"/>
              <a:gd name="connsiteX4" fmla="*/ 3794440 w 4377654"/>
              <a:gd name="connsiteY4" fmla="*/ 0 h 144000"/>
              <a:gd name="connsiteX5" fmla="*/ 3803717 w 4377654"/>
              <a:gd name="connsiteY5" fmla="*/ 0 h 144000"/>
              <a:gd name="connsiteX6" fmla="*/ 4067175 w 4377654"/>
              <a:gd name="connsiteY6" fmla="*/ 0 h 144000"/>
              <a:gd name="connsiteX7" fmla="*/ 4076451 w 4377654"/>
              <a:gd name="connsiteY7" fmla="*/ 0 h 144000"/>
              <a:gd name="connsiteX8" fmla="*/ 4076888 w 4377654"/>
              <a:gd name="connsiteY8" fmla="*/ 94 h 144000"/>
              <a:gd name="connsiteX9" fmla="*/ 4301173 w 4377654"/>
              <a:gd name="connsiteY9" fmla="*/ 94 h 144000"/>
              <a:gd name="connsiteX10" fmla="*/ 4310443 w 4377654"/>
              <a:gd name="connsiteY10" fmla="*/ 94 h 144000"/>
              <a:gd name="connsiteX11" fmla="*/ 4329757 w 4377654"/>
              <a:gd name="connsiteY11" fmla="*/ 7859 h 144000"/>
              <a:gd name="connsiteX12" fmla="*/ 4375337 w 4377654"/>
              <a:gd name="connsiteY12" fmla="*/ 64283 h 144000"/>
              <a:gd name="connsiteX13" fmla="*/ 4375337 w 4377654"/>
              <a:gd name="connsiteY13" fmla="*/ 79812 h 144000"/>
              <a:gd name="connsiteX14" fmla="*/ 4329757 w 4377654"/>
              <a:gd name="connsiteY14" fmla="*/ 136236 h 144000"/>
              <a:gd name="connsiteX15" fmla="*/ 4310443 w 4377654"/>
              <a:gd name="connsiteY15" fmla="*/ 144000 h 144000"/>
              <a:gd name="connsiteX16" fmla="*/ 4302718 w 4377654"/>
              <a:gd name="connsiteY16" fmla="*/ 144000 h 144000"/>
              <a:gd name="connsiteX17" fmla="*/ 4301173 w 4377654"/>
              <a:gd name="connsiteY17" fmla="*/ 144000 h 144000"/>
              <a:gd name="connsiteX18" fmla="*/ 4164914 w 4377654"/>
              <a:gd name="connsiteY18" fmla="*/ 144000 h 144000"/>
              <a:gd name="connsiteX19" fmla="*/ 4076451 w 4377654"/>
              <a:gd name="connsiteY19" fmla="*/ 144000 h 144000"/>
              <a:gd name="connsiteX20" fmla="*/ 4069687 w 4377654"/>
              <a:gd name="connsiteY20" fmla="*/ 144000 h 144000"/>
              <a:gd name="connsiteX21" fmla="*/ 4068721 w 4377654"/>
              <a:gd name="connsiteY21" fmla="*/ 144000 h 144000"/>
              <a:gd name="connsiteX22" fmla="*/ 4067175 w 4377654"/>
              <a:gd name="connsiteY22" fmla="*/ 144000 h 144000"/>
              <a:gd name="connsiteX23" fmla="*/ 4045664 w 4377654"/>
              <a:gd name="connsiteY23" fmla="*/ 144000 h 144000"/>
              <a:gd name="connsiteX24" fmla="*/ 4037709 w 4377654"/>
              <a:gd name="connsiteY24" fmla="*/ 144000 h 144000"/>
              <a:gd name="connsiteX25" fmla="*/ 4029983 w 4377654"/>
              <a:gd name="connsiteY25" fmla="*/ 144000 h 144000"/>
              <a:gd name="connsiteX26" fmla="*/ 4028438 w 4377654"/>
              <a:gd name="connsiteY26" fmla="*/ 144000 h 144000"/>
              <a:gd name="connsiteX27" fmla="*/ 3942289 w 4377654"/>
              <a:gd name="connsiteY27" fmla="*/ 144000 h 144000"/>
              <a:gd name="connsiteX28" fmla="*/ 3930827 w 4377654"/>
              <a:gd name="connsiteY28" fmla="*/ 144000 h 144000"/>
              <a:gd name="connsiteX29" fmla="*/ 3892179 w 4377654"/>
              <a:gd name="connsiteY29" fmla="*/ 144000 h 144000"/>
              <a:gd name="connsiteX30" fmla="*/ 3853654 w 4377654"/>
              <a:gd name="connsiteY30" fmla="*/ 144000 h 144000"/>
              <a:gd name="connsiteX31" fmla="*/ 3811500 w 4377654"/>
              <a:gd name="connsiteY31" fmla="*/ 144000 h 144000"/>
              <a:gd name="connsiteX32" fmla="*/ 3803717 w 4377654"/>
              <a:gd name="connsiteY32" fmla="*/ 144000 h 144000"/>
              <a:gd name="connsiteX33" fmla="*/ 3796953 w 4377654"/>
              <a:gd name="connsiteY33" fmla="*/ 144000 h 144000"/>
              <a:gd name="connsiteX34" fmla="*/ 3795986 w 4377654"/>
              <a:gd name="connsiteY34" fmla="*/ 144000 h 144000"/>
              <a:gd name="connsiteX35" fmla="*/ 3794440 w 4377654"/>
              <a:gd name="connsiteY35" fmla="*/ 144000 h 144000"/>
              <a:gd name="connsiteX36" fmla="*/ 3778627 w 4377654"/>
              <a:gd name="connsiteY36" fmla="*/ 144000 h 144000"/>
              <a:gd name="connsiteX37" fmla="*/ 3772929 w 4377654"/>
              <a:gd name="connsiteY37" fmla="*/ 144000 h 144000"/>
              <a:gd name="connsiteX38" fmla="*/ 3716073 w 4377654"/>
              <a:gd name="connsiteY38" fmla="*/ 144000 h 144000"/>
              <a:gd name="connsiteX39" fmla="*/ 3708057 w 4377654"/>
              <a:gd name="connsiteY39" fmla="*/ 144000 h 144000"/>
              <a:gd name="connsiteX40" fmla="*/ 3669554 w 4377654"/>
              <a:gd name="connsiteY40" fmla="*/ 144000 h 144000"/>
              <a:gd name="connsiteX41" fmla="*/ 3658093 w 4377654"/>
              <a:gd name="connsiteY41" fmla="*/ 144000 h 144000"/>
              <a:gd name="connsiteX42" fmla="*/ 3623848 w 4377654"/>
              <a:gd name="connsiteY42" fmla="*/ 144000 h 144000"/>
              <a:gd name="connsiteX43" fmla="*/ 3619365 w 4377654"/>
              <a:gd name="connsiteY43" fmla="*/ 144000 h 144000"/>
              <a:gd name="connsiteX44" fmla="*/ 3580920 w 4377654"/>
              <a:gd name="connsiteY44" fmla="*/ 144000 h 144000"/>
              <a:gd name="connsiteX45" fmla="*/ 3567908 w 4377654"/>
              <a:gd name="connsiteY45" fmla="*/ 144000 h 144000"/>
              <a:gd name="connsiteX46" fmla="*/ 3544288 w 4377654"/>
              <a:gd name="connsiteY46" fmla="*/ 144000 h 144000"/>
              <a:gd name="connsiteX47" fmla="*/ 3539182 w 4377654"/>
              <a:gd name="connsiteY47" fmla="*/ 144000 h 144000"/>
              <a:gd name="connsiteX48" fmla="*/ 3538765 w 4377654"/>
              <a:gd name="connsiteY48" fmla="*/ 144000 h 144000"/>
              <a:gd name="connsiteX49" fmla="*/ 3528599 w 4377654"/>
              <a:gd name="connsiteY49" fmla="*/ 144000 h 144000"/>
              <a:gd name="connsiteX50" fmla="*/ 3527087 w 4377654"/>
              <a:gd name="connsiteY50" fmla="*/ 144000 h 144000"/>
              <a:gd name="connsiteX51" fmla="*/ 3505893 w 4377654"/>
              <a:gd name="connsiteY51" fmla="*/ 144000 h 144000"/>
              <a:gd name="connsiteX52" fmla="*/ 3481693 w 4377654"/>
              <a:gd name="connsiteY52" fmla="*/ 144000 h 144000"/>
              <a:gd name="connsiteX53" fmla="*/ 3443338 w 4377654"/>
              <a:gd name="connsiteY53" fmla="*/ 144000 h 144000"/>
              <a:gd name="connsiteX54" fmla="*/ 3435322 w 4377654"/>
              <a:gd name="connsiteY54" fmla="*/ 144000 h 144000"/>
              <a:gd name="connsiteX55" fmla="*/ 3419272 w 4377654"/>
              <a:gd name="connsiteY55" fmla="*/ 144000 h 144000"/>
              <a:gd name="connsiteX56" fmla="*/ 3372364 w 4377654"/>
              <a:gd name="connsiteY56" fmla="*/ 144000 h 144000"/>
              <a:gd name="connsiteX57" fmla="*/ 3351113 w 4377654"/>
              <a:gd name="connsiteY57" fmla="*/ 144000 h 144000"/>
              <a:gd name="connsiteX58" fmla="*/ 3346630 w 4377654"/>
              <a:gd name="connsiteY58" fmla="*/ 144000 h 144000"/>
              <a:gd name="connsiteX59" fmla="*/ 3316223 w 4377654"/>
              <a:gd name="connsiteY59" fmla="*/ 144000 h 144000"/>
              <a:gd name="connsiteX60" fmla="*/ 3295539 w 4377654"/>
              <a:gd name="connsiteY60" fmla="*/ 144000 h 144000"/>
              <a:gd name="connsiteX61" fmla="*/ 3295173 w 4377654"/>
              <a:gd name="connsiteY61" fmla="*/ 144000 h 144000"/>
              <a:gd name="connsiteX62" fmla="*/ 3292584 w 4377654"/>
              <a:gd name="connsiteY62" fmla="*/ 144000 h 144000"/>
              <a:gd name="connsiteX63" fmla="*/ 3271554 w 4377654"/>
              <a:gd name="connsiteY63" fmla="*/ 144000 h 144000"/>
              <a:gd name="connsiteX64" fmla="*/ 3266448 w 4377654"/>
              <a:gd name="connsiteY64" fmla="*/ 144000 h 144000"/>
              <a:gd name="connsiteX65" fmla="*/ 3254353 w 4377654"/>
              <a:gd name="connsiteY65" fmla="*/ 144000 h 144000"/>
              <a:gd name="connsiteX66" fmla="*/ 3208959 w 4377654"/>
              <a:gd name="connsiteY66" fmla="*/ 144000 h 144000"/>
              <a:gd name="connsiteX67" fmla="*/ 3098299 w 4377654"/>
              <a:gd name="connsiteY67" fmla="*/ 144000 h 144000"/>
              <a:gd name="connsiteX68" fmla="*/ 3043488 w 4377654"/>
              <a:gd name="connsiteY68" fmla="*/ 144000 h 144000"/>
              <a:gd name="connsiteX69" fmla="*/ 3019849 w 4377654"/>
              <a:gd name="connsiteY69" fmla="*/ 144000 h 144000"/>
              <a:gd name="connsiteX70" fmla="*/ 40933 w 4377654"/>
              <a:gd name="connsiteY70" fmla="*/ 144000 h 144000"/>
              <a:gd name="connsiteX71" fmla="*/ 0 w 4377654"/>
              <a:gd name="connsiteY71" fmla="*/ 103067 h 144000"/>
              <a:gd name="connsiteX72" fmla="*/ 0 w 4377654"/>
              <a:gd name="connsiteY72" fmla="*/ 40933 h 144000"/>
              <a:gd name="connsiteX73" fmla="*/ 40933 w 4377654"/>
              <a:gd name="connsiteY73" fmla="*/ 0 h 1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4377654" h="144000">
                <a:moveTo>
                  <a:pt x="40933" y="0"/>
                </a:moveTo>
                <a:lnTo>
                  <a:pt x="3048452" y="0"/>
                </a:lnTo>
                <a:lnTo>
                  <a:pt x="3098299" y="0"/>
                </a:lnTo>
                <a:lnTo>
                  <a:pt x="3321187" y="0"/>
                </a:lnTo>
                <a:lnTo>
                  <a:pt x="3794440" y="0"/>
                </a:lnTo>
                <a:lnTo>
                  <a:pt x="3803717" y="0"/>
                </a:lnTo>
                <a:lnTo>
                  <a:pt x="4067175" y="0"/>
                </a:lnTo>
                <a:cubicBezTo>
                  <a:pt x="4076451" y="0"/>
                  <a:pt x="4076451" y="0"/>
                  <a:pt x="4076451" y="0"/>
                </a:cubicBezTo>
                <a:lnTo>
                  <a:pt x="4076888" y="94"/>
                </a:lnTo>
                <a:lnTo>
                  <a:pt x="4301173" y="94"/>
                </a:lnTo>
                <a:cubicBezTo>
                  <a:pt x="4310443" y="94"/>
                  <a:pt x="4310443" y="94"/>
                  <a:pt x="4310443" y="94"/>
                </a:cubicBezTo>
                <a:cubicBezTo>
                  <a:pt x="4317396" y="94"/>
                  <a:pt x="4325894" y="3718"/>
                  <a:pt x="4329757" y="7859"/>
                </a:cubicBezTo>
                <a:cubicBezTo>
                  <a:pt x="4375337" y="64283"/>
                  <a:pt x="4375337" y="64283"/>
                  <a:pt x="4375337" y="64283"/>
                </a:cubicBezTo>
                <a:cubicBezTo>
                  <a:pt x="4378427" y="68424"/>
                  <a:pt x="4378427" y="75671"/>
                  <a:pt x="4375337" y="79812"/>
                </a:cubicBezTo>
                <a:cubicBezTo>
                  <a:pt x="4329757" y="136236"/>
                  <a:pt x="4329757" y="136236"/>
                  <a:pt x="4329757" y="136236"/>
                </a:cubicBezTo>
                <a:cubicBezTo>
                  <a:pt x="4325894" y="140377"/>
                  <a:pt x="4317396" y="144000"/>
                  <a:pt x="4310443" y="144000"/>
                </a:cubicBezTo>
                <a:cubicBezTo>
                  <a:pt x="4302718" y="144000"/>
                  <a:pt x="4302718" y="144000"/>
                  <a:pt x="4302718" y="144000"/>
                </a:cubicBezTo>
                <a:cubicBezTo>
                  <a:pt x="4301173" y="144000"/>
                  <a:pt x="4301173" y="144000"/>
                  <a:pt x="4301173" y="144000"/>
                </a:cubicBezTo>
                <a:cubicBezTo>
                  <a:pt x="4252793" y="144000"/>
                  <a:pt x="4207436" y="144000"/>
                  <a:pt x="4164914" y="144000"/>
                </a:cubicBezTo>
                <a:lnTo>
                  <a:pt x="4076451" y="144000"/>
                </a:lnTo>
                <a:lnTo>
                  <a:pt x="4069687" y="144000"/>
                </a:lnTo>
                <a:lnTo>
                  <a:pt x="4068721" y="144000"/>
                </a:lnTo>
                <a:lnTo>
                  <a:pt x="4067175" y="144000"/>
                </a:lnTo>
                <a:lnTo>
                  <a:pt x="4045664" y="144000"/>
                </a:lnTo>
                <a:lnTo>
                  <a:pt x="4037709" y="144000"/>
                </a:lnTo>
                <a:lnTo>
                  <a:pt x="4029983" y="144000"/>
                </a:lnTo>
                <a:lnTo>
                  <a:pt x="4028438" y="144000"/>
                </a:lnTo>
                <a:lnTo>
                  <a:pt x="3942289" y="144000"/>
                </a:lnTo>
                <a:lnTo>
                  <a:pt x="3930827" y="144000"/>
                </a:lnTo>
                <a:lnTo>
                  <a:pt x="3892179" y="144000"/>
                </a:lnTo>
                <a:lnTo>
                  <a:pt x="3853654" y="144000"/>
                </a:lnTo>
                <a:lnTo>
                  <a:pt x="3811500" y="144000"/>
                </a:lnTo>
                <a:lnTo>
                  <a:pt x="3803717" y="144000"/>
                </a:lnTo>
                <a:lnTo>
                  <a:pt x="3796953" y="144000"/>
                </a:lnTo>
                <a:lnTo>
                  <a:pt x="3795986" y="144000"/>
                </a:lnTo>
                <a:lnTo>
                  <a:pt x="3794440" y="144000"/>
                </a:lnTo>
                <a:lnTo>
                  <a:pt x="3778627" y="144000"/>
                </a:lnTo>
                <a:lnTo>
                  <a:pt x="3772929" y="144000"/>
                </a:lnTo>
                <a:lnTo>
                  <a:pt x="3716073" y="144000"/>
                </a:lnTo>
                <a:lnTo>
                  <a:pt x="3708057" y="144000"/>
                </a:lnTo>
                <a:lnTo>
                  <a:pt x="3669554" y="144000"/>
                </a:lnTo>
                <a:lnTo>
                  <a:pt x="3658093" y="144000"/>
                </a:lnTo>
                <a:lnTo>
                  <a:pt x="3623848" y="144000"/>
                </a:lnTo>
                <a:lnTo>
                  <a:pt x="3619365" y="144000"/>
                </a:lnTo>
                <a:lnTo>
                  <a:pt x="3580920" y="144000"/>
                </a:lnTo>
                <a:lnTo>
                  <a:pt x="3567908" y="144000"/>
                </a:lnTo>
                <a:lnTo>
                  <a:pt x="3544288" y="144000"/>
                </a:lnTo>
                <a:lnTo>
                  <a:pt x="3539182" y="144000"/>
                </a:lnTo>
                <a:lnTo>
                  <a:pt x="3538765" y="144000"/>
                </a:lnTo>
                <a:lnTo>
                  <a:pt x="3528599" y="144000"/>
                </a:lnTo>
                <a:cubicBezTo>
                  <a:pt x="3527087" y="144000"/>
                  <a:pt x="3527087" y="144000"/>
                  <a:pt x="3527087" y="144000"/>
                </a:cubicBezTo>
                <a:lnTo>
                  <a:pt x="3505893" y="144000"/>
                </a:lnTo>
                <a:lnTo>
                  <a:pt x="3481693" y="144000"/>
                </a:lnTo>
                <a:lnTo>
                  <a:pt x="3443338" y="144000"/>
                </a:lnTo>
                <a:lnTo>
                  <a:pt x="3435322" y="144000"/>
                </a:lnTo>
                <a:lnTo>
                  <a:pt x="3419272" y="144000"/>
                </a:lnTo>
                <a:cubicBezTo>
                  <a:pt x="3401174" y="144000"/>
                  <a:pt x="3385661" y="144000"/>
                  <a:pt x="3372364" y="144000"/>
                </a:cubicBezTo>
                <a:lnTo>
                  <a:pt x="3351113" y="144000"/>
                </a:lnTo>
                <a:lnTo>
                  <a:pt x="3346630" y="144000"/>
                </a:lnTo>
                <a:lnTo>
                  <a:pt x="3316223" y="144000"/>
                </a:lnTo>
                <a:cubicBezTo>
                  <a:pt x="3304403" y="144000"/>
                  <a:pt x="3298494" y="144000"/>
                  <a:pt x="3295539" y="144000"/>
                </a:cubicBezTo>
                <a:lnTo>
                  <a:pt x="3295173" y="144000"/>
                </a:lnTo>
                <a:lnTo>
                  <a:pt x="3292584" y="144000"/>
                </a:lnTo>
                <a:lnTo>
                  <a:pt x="3271554" y="144000"/>
                </a:lnTo>
                <a:lnTo>
                  <a:pt x="3266448" y="144000"/>
                </a:lnTo>
                <a:cubicBezTo>
                  <a:pt x="3254353" y="144000"/>
                  <a:pt x="3254353" y="144000"/>
                  <a:pt x="3254353" y="144000"/>
                </a:cubicBezTo>
                <a:lnTo>
                  <a:pt x="3208959" y="144000"/>
                </a:lnTo>
                <a:lnTo>
                  <a:pt x="3098299" y="144000"/>
                </a:lnTo>
                <a:lnTo>
                  <a:pt x="3043488" y="144000"/>
                </a:lnTo>
                <a:cubicBezTo>
                  <a:pt x="3019849" y="144000"/>
                  <a:pt x="3019849" y="144000"/>
                  <a:pt x="3019849" y="144000"/>
                </a:cubicBezTo>
                <a:lnTo>
                  <a:pt x="40933" y="144000"/>
                </a:lnTo>
                <a:cubicBezTo>
                  <a:pt x="18326" y="144000"/>
                  <a:pt x="0" y="125674"/>
                  <a:pt x="0" y="103067"/>
                </a:cubicBezTo>
                <a:lnTo>
                  <a:pt x="0" y="40933"/>
                </a:lnTo>
                <a:cubicBezTo>
                  <a:pt x="0" y="18326"/>
                  <a:pt x="18326" y="0"/>
                  <a:pt x="40933" y="0"/>
                </a:cubicBezTo>
                <a:close/>
              </a:path>
            </a:pathLst>
          </a:custGeom>
          <a:ln/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216000" tIns="34290" rIns="324000" bIns="3429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25" name="Text Placeholder 2"/>
          <p:cNvSpPr txBox="1">
            <a:spLocks/>
          </p:cNvSpPr>
          <p:nvPr>
            <p:custDataLst>
              <p:tags r:id="rId3"/>
            </p:custDataLst>
          </p:nvPr>
        </p:nvSpPr>
        <p:spPr bwMode="gray">
          <a:xfrm>
            <a:off x="493522" y="2382341"/>
            <a:ext cx="898214" cy="370569"/>
          </a:xfrm>
          <a:prstGeom prst="rect">
            <a:avLst/>
          </a:prstGeom>
          <a:ln>
            <a:noFill/>
          </a:ln>
        </p:spPr>
        <p:txBody>
          <a:bodyPr vert="horz" lIns="162000" tIns="0" rIns="0" bIns="5400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Полугодовой 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ПООБ</a:t>
            </a:r>
            <a:endParaRPr lang="en-US" sz="900" dirty="0"/>
          </a:p>
        </p:txBody>
      </p:sp>
      <p:sp>
        <p:nvSpPr>
          <p:cNvPr id="50" name="Text Placeholder 2"/>
          <p:cNvSpPr txBox="1">
            <a:spLocks/>
          </p:cNvSpPr>
          <p:nvPr>
            <p:custDataLst>
              <p:tags r:id="rId4"/>
            </p:custDataLst>
          </p:nvPr>
        </p:nvSpPr>
        <p:spPr bwMode="gray">
          <a:xfrm>
            <a:off x="781885" y="2896724"/>
            <a:ext cx="898214" cy="370569"/>
          </a:xfrm>
          <a:prstGeom prst="rect">
            <a:avLst/>
          </a:prstGeom>
          <a:ln>
            <a:noFill/>
          </a:ln>
        </p:spPr>
        <p:txBody>
          <a:bodyPr vert="horz" lIns="162000" tIns="0" rIns="0" bIns="5400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Полугодовой 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ПООБ</a:t>
            </a:r>
            <a:endParaRPr lang="en-US" sz="900" dirty="0"/>
          </a:p>
        </p:txBody>
      </p:sp>
      <p:sp>
        <p:nvSpPr>
          <p:cNvPr id="52" name="Text Placeholder 2"/>
          <p:cNvSpPr txBox="1">
            <a:spLocks/>
          </p:cNvSpPr>
          <p:nvPr>
            <p:custDataLst>
              <p:tags r:id="rId5"/>
            </p:custDataLst>
          </p:nvPr>
        </p:nvSpPr>
        <p:spPr bwMode="gray">
          <a:xfrm>
            <a:off x="1532184" y="2395728"/>
            <a:ext cx="898214" cy="370569"/>
          </a:xfrm>
          <a:prstGeom prst="rect">
            <a:avLst/>
          </a:prstGeom>
          <a:ln>
            <a:noFill/>
          </a:ln>
        </p:spPr>
        <p:txBody>
          <a:bodyPr vert="horz" lIns="162000" tIns="0" rIns="0" bIns="5400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Полугодовой 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ПООБ</a:t>
            </a:r>
            <a:endParaRPr lang="en-US" sz="900" dirty="0"/>
          </a:p>
        </p:txBody>
      </p:sp>
      <p:sp>
        <p:nvSpPr>
          <p:cNvPr id="54" name="Text Placeholder 2"/>
          <p:cNvSpPr txBox="1">
            <a:spLocks/>
          </p:cNvSpPr>
          <p:nvPr>
            <p:custDataLst>
              <p:tags r:id="rId6"/>
            </p:custDataLst>
          </p:nvPr>
        </p:nvSpPr>
        <p:spPr bwMode="gray">
          <a:xfrm>
            <a:off x="1806003" y="2896725"/>
            <a:ext cx="898214" cy="370569"/>
          </a:xfrm>
          <a:prstGeom prst="rect">
            <a:avLst/>
          </a:prstGeom>
          <a:ln>
            <a:noFill/>
          </a:ln>
        </p:spPr>
        <p:txBody>
          <a:bodyPr vert="horz" lIns="162000" tIns="0" rIns="0" bIns="5400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Полугодовой 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ПООБ</a:t>
            </a:r>
            <a:endParaRPr lang="en-US" sz="900" dirty="0"/>
          </a:p>
        </p:txBody>
      </p:sp>
      <p:sp>
        <p:nvSpPr>
          <p:cNvPr id="55" name="Freihandform 46"/>
          <p:cNvSpPr>
            <a:spLocks/>
          </p:cNvSpPr>
          <p:nvPr>
            <p:custDataLst>
              <p:tags r:id="rId7"/>
            </p:custDataLst>
          </p:nvPr>
        </p:nvSpPr>
        <p:spPr bwMode="gray">
          <a:xfrm>
            <a:off x="2692392" y="3403701"/>
            <a:ext cx="1011534" cy="133672"/>
          </a:xfrm>
          <a:custGeom>
            <a:avLst/>
            <a:gdLst>
              <a:gd name="connsiteX0" fmla="*/ 40933 w 4377654"/>
              <a:gd name="connsiteY0" fmla="*/ 0 h 144000"/>
              <a:gd name="connsiteX1" fmla="*/ 3048452 w 4377654"/>
              <a:gd name="connsiteY1" fmla="*/ 0 h 144000"/>
              <a:gd name="connsiteX2" fmla="*/ 3098299 w 4377654"/>
              <a:gd name="connsiteY2" fmla="*/ 0 h 144000"/>
              <a:gd name="connsiteX3" fmla="*/ 3321187 w 4377654"/>
              <a:gd name="connsiteY3" fmla="*/ 0 h 144000"/>
              <a:gd name="connsiteX4" fmla="*/ 3794440 w 4377654"/>
              <a:gd name="connsiteY4" fmla="*/ 0 h 144000"/>
              <a:gd name="connsiteX5" fmla="*/ 3803717 w 4377654"/>
              <a:gd name="connsiteY5" fmla="*/ 0 h 144000"/>
              <a:gd name="connsiteX6" fmla="*/ 4067175 w 4377654"/>
              <a:gd name="connsiteY6" fmla="*/ 0 h 144000"/>
              <a:gd name="connsiteX7" fmla="*/ 4076451 w 4377654"/>
              <a:gd name="connsiteY7" fmla="*/ 0 h 144000"/>
              <a:gd name="connsiteX8" fmla="*/ 4076888 w 4377654"/>
              <a:gd name="connsiteY8" fmla="*/ 94 h 144000"/>
              <a:gd name="connsiteX9" fmla="*/ 4301173 w 4377654"/>
              <a:gd name="connsiteY9" fmla="*/ 94 h 144000"/>
              <a:gd name="connsiteX10" fmla="*/ 4310443 w 4377654"/>
              <a:gd name="connsiteY10" fmla="*/ 94 h 144000"/>
              <a:gd name="connsiteX11" fmla="*/ 4329757 w 4377654"/>
              <a:gd name="connsiteY11" fmla="*/ 7859 h 144000"/>
              <a:gd name="connsiteX12" fmla="*/ 4375337 w 4377654"/>
              <a:gd name="connsiteY12" fmla="*/ 64283 h 144000"/>
              <a:gd name="connsiteX13" fmla="*/ 4375337 w 4377654"/>
              <a:gd name="connsiteY13" fmla="*/ 79812 h 144000"/>
              <a:gd name="connsiteX14" fmla="*/ 4329757 w 4377654"/>
              <a:gd name="connsiteY14" fmla="*/ 136236 h 144000"/>
              <a:gd name="connsiteX15" fmla="*/ 4310443 w 4377654"/>
              <a:gd name="connsiteY15" fmla="*/ 144000 h 144000"/>
              <a:gd name="connsiteX16" fmla="*/ 4302718 w 4377654"/>
              <a:gd name="connsiteY16" fmla="*/ 144000 h 144000"/>
              <a:gd name="connsiteX17" fmla="*/ 4301173 w 4377654"/>
              <a:gd name="connsiteY17" fmla="*/ 144000 h 144000"/>
              <a:gd name="connsiteX18" fmla="*/ 4164914 w 4377654"/>
              <a:gd name="connsiteY18" fmla="*/ 144000 h 144000"/>
              <a:gd name="connsiteX19" fmla="*/ 4076451 w 4377654"/>
              <a:gd name="connsiteY19" fmla="*/ 144000 h 144000"/>
              <a:gd name="connsiteX20" fmla="*/ 4069687 w 4377654"/>
              <a:gd name="connsiteY20" fmla="*/ 144000 h 144000"/>
              <a:gd name="connsiteX21" fmla="*/ 4068721 w 4377654"/>
              <a:gd name="connsiteY21" fmla="*/ 144000 h 144000"/>
              <a:gd name="connsiteX22" fmla="*/ 4067175 w 4377654"/>
              <a:gd name="connsiteY22" fmla="*/ 144000 h 144000"/>
              <a:gd name="connsiteX23" fmla="*/ 4045664 w 4377654"/>
              <a:gd name="connsiteY23" fmla="*/ 144000 h 144000"/>
              <a:gd name="connsiteX24" fmla="*/ 4037709 w 4377654"/>
              <a:gd name="connsiteY24" fmla="*/ 144000 h 144000"/>
              <a:gd name="connsiteX25" fmla="*/ 4029983 w 4377654"/>
              <a:gd name="connsiteY25" fmla="*/ 144000 h 144000"/>
              <a:gd name="connsiteX26" fmla="*/ 4028438 w 4377654"/>
              <a:gd name="connsiteY26" fmla="*/ 144000 h 144000"/>
              <a:gd name="connsiteX27" fmla="*/ 3942289 w 4377654"/>
              <a:gd name="connsiteY27" fmla="*/ 144000 h 144000"/>
              <a:gd name="connsiteX28" fmla="*/ 3930827 w 4377654"/>
              <a:gd name="connsiteY28" fmla="*/ 144000 h 144000"/>
              <a:gd name="connsiteX29" fmla="*/ 3892179 w 4377654"/>
              <a:gd name="connsiteY29" fmla="*/ 144000 h 144000"/>
              <a:gd name="connsiteX30" fmla="*/ 3853654 w 4377654"/>
              <a:gd name="connsiteY30" fmla="*/ 144000 h 144000"/>
              <a:gd name="connsiteX31" fmla="*/ 3811500 w 4377654"/>
              <a:gd name="connsiteY31" fmla="*/ 144000 h 144000"/>
              <a:gd name="connsiteX32" fmla="*/ 3803717 w 4377654"/>
              <a:gd name="connsiteY32" fmla="*/ 144000 h 144000"/>
              <a:gd name="connsiteX33" fmla="*/ 3796953 w 4377654"/>
              <a:gd name="connsiteY33" fmla="*/ 144000 h 144000"/>
              <a:gd name="connsiteX34" fmla="*/ 3795986 w 4377654"/>
              <a:gd name="connsiteY34" fmla="*/ 144000 h 144000"/>
              <a:gd name="connsiteX35" fmla="*/ 3794440 w 4377654"/>
              <a:gd name="connsiteY35" fmla="*/ 144000 h 144000"/>
              <a:gd name="connsiteX36" fmla="*/ 3778627 w 4377654"/>
              <a:gd name="connsiteY36" fmla="*/ 144000 h 144000"/>
              <a:gd name="connsiteX37" fmla="*/ 3772929 w 4377654"/>
              <a:gd name="connsiteY37" fmla="*/ 144000 h 144000"/>
              <a:gd name="connsiteX38" fmla="*/ 3716073 w 4377654"/>
              <a:gd name="connsiteY38" fmla="*/ 144000 h 144000"/>
              <a:gd name="connsiteX39" fmla="*/ 3708057 w 4377654"/>
              <a:gd name="connsiteY39" fmla="*/ 144000 h 144000"/>
              <a:gd name="connsiteX40" fmla="*/ 3669554 w 4377654"/>
              <a:gd name="connsiteY40" fmla="*/ 144000 h 144000"/>
              <a:gd name="connsiteX41" fmla="*/ 3658093 w 4377654"/>
              <a:gd name="connsiteY41" fmla="*/ 144000 h 144000"/>
              <a:gd name="connsiteX42" fmla="*/ 3623848 w 4377654"/>
              <a:gd name="connsiteY42" fmla="*/ 144000 h 144000"/>
              <a:gd name="connsiteX43" fmla="*/ 3619365 w 4377654"/>
              <a:gd name="connsiteY43" fmla="*/ 144000 h 144000"/>
              <a:gd name="connsiteX44" fmla="*/ 3580920 w 4377654"/>
              <a:gd name="connsiteY44" fmla="*/ 144000 h 144000"/>
              <a:gd name="connsiteX45" fmla="*/ 3567908 w 4377654"/>
              <a:gd name="connsiteY45" fmla="*/ 144000 h 144000"/>
              <a:gd name="connsiteX46" fmla="*/ 3544288 w 4377654"/>
              <a:gd name="connsiteY46" fmla="*/ 144000 h 144000"/>
              <a:gd name="connsiteX47" fmla="*/ 3539182 w 4377654"/>
              <a:gd name="connsiteY47" fmla="*/ 144000 h 144000"/>
              <a:gd name="connsiteX48" fmla="*/ 3538765 w 4377654"/>
              <a:gd name="connsiteY48" fmla="*/ 144000 h 144000"/>
              <a:gd name="connsiteX49" fmla="*/ 3528599 w 4377654"/>
              <a:gd name="connsiteY49" fmla="*/ 144000 h 144000"/>
              <a:gd name="connsiteX50" fmla="*/ 3527087 w 4377654"/>
              <a:gd name="connsiteY50" fmla="*/ 144000 h 144000"/>
              <a:gd name="connsiteX51" fmla="*/ 3505893 w 4377654"/>
              <a:gd name="connsiteY51" fmla="*/ 144000 h 144000"/>
              <a:gd name="connsiteX52" fmla="*/ 3481693 w 4377654"/>
              <a:gd name="connsiteY52" fmla="*/ 144000 h 144000"/>
              <a:gd name="connsiteX53" fmla="*/ 3443338 w 4377654"/>
              <a:gd name="connsiteY53" fmla="*/ 144000 h 144000"/>
              <a:gd name="connsiteX54" fmla="*/ 3435322 w 4377654"/>
              <a:gd name="connsiteY54" fmla="*/ 144000 h 144000"/>
              <a:gd name="connsiteX55" fmla="*/ 3419272 w 4377654"/>
              <a:gd name="connsiteY55" fmla="*/ 144000 h 144000"/>
              <a:gd name="connsiteX56" fmla="*/ 3372364 w 4377654"/>
              <a:gd name="connsiteY56" fmla="*/ 144000 h 144000"/>
              <a:gd name="connsiteX57" fmla="*/ 3351113 w 4377654"/>
              <a:gd name="connsiteY57" fmla="*/ 144000 h 144000"/>
              <a:gd name="connsiteX58" fmla="*/ 3346630 w 4377654"/>
              <a:gd name="connsiteY58" fmla="*/ 144000 h 144000"/>
              <a:gd name="connsiteX59" fmla="*/ 3316223 w 4377654"/>
              <a:gd name="connsiteY59" fmla="*/ 144000 h 144000"/>
              <a:gd name="connsiteX60" fmla="*/ 3295539 w 4377654"/>
              <a:gd name="connsiteY60" fmla="*/ 144000 h 144000"/>
              <a:gd name="connsiteX61" fmla="*/ 3295173 w 4377654"/>
              <a:gd name="connsiteY61" fmla="*/ 144000 h 144000"/>
              <a:gd name="connsiteX62" fmla="*/ 3292584 w 4377654"/>
              <a:gd name="connsiteY62" fmla="*/ 144000 h 144000"/>
              <a:gd name="connsiteX63" fmla="*/ 3271554 w 4377654"/>
              <a:gd name="connsiteY63" fmla="*/ 144000 h 144000"/>
              <a:gd name="connsiteX64" fmla="*/ 3266448 w 4377654"/>
              <a:gd name="connsiteY64" fmla="*/ 144000 h 144000"/>
              <a:gd name="connsiteX65" fmla="*/ 3254353 w 4377654"/>
              <a:gd name="connsiteY65" fmla="*/ 144000 h 144000"/>
              <a:gd name="connsiteX66" fmla="*/ 3208959 w 4377654"/>
              <a:gd name="connsiteY66" fmla="*/ 144000 h 144000"/>
              <a:gd name="connsiteX67" fmla="*/ 3098299 w 4377654"/>
              <a:gd name="connsiteY67" fmla="*/ 144000 h 144000"/>
              <a:gd name="connsiteX68" fmla="*/ 3043488 w 4377654"/>
              <a:gd name="connsiteY68" fmla="*/ 144000 h 144000"/>
              <a:gd name="connsiteX69" fmla="*/ 3019849 w 4377654"/>
              <a:gd name="connsiteY69" fmla="*/ 144000 h 144000"/>
              <a:gd name="connsiteX70" fmla="*/ 40933 w 4377654"/>
              <a:gd name="connsiteY70" fmla="*/ 144000 h 144000"/>
              <a:gd name="connsiteX71" fmla="*/ 0 w 4377654"/>
              <a:gd name="connsiteY71" fmla="*/ 103067 h 144000"/>
              <a:gd name="connsiteX72" fmla="*/ 0 w 4377654"/>
              <a:gd name="connsiteY72" fmla="*/ 40933 h 144000"/>
              <a:gd name="connsiteX73" fmla="*/ 40933 w 4377654"/>
              <a:gd name="connsiteY73" fmla="*/ 0 h 1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4377654" h="144000">
                <a:moveTo>
                  <a:pt x="40933" y="0"/>
                </a:moveTo>
                <a:lnTo>
                  <a:pt x="3048452" y="0"/>
                </a:lnTo>
                <a:lnTo>
                  <a:pt x="3098299" y="0"/>
                </a:lnTo>
                <a:lnTo>
                  <a:pt x="3321187" y="0"/>
                </a:lnTo>
                <a:lnTo>
                  <a:pt x="3794440" y="0"/>
                </a:lnTo>
                <a:lnTo>
                  <a:pt x="3803717" y="0"/>
                </a:lnTo>
                <a:lnTo>
                  <a:pt x="4067175" y="0"/>
                </a:lnTo>
                <a:cubicBezTo>
                  <a:pt x="4076451" y="0"/>
                  <a:pt x="4076451" y="0"/>
                  <a:pt x="4076451" y="0"/>
                </a:cubicBezTo>
                <a:lnTo>
                  <a:pt x="4076888" y="94"/>
                </a:lnTo>
                <a:lnTo>
                  <a:pt x="4301173" y="94"/>
                </a:lnTo>
                <a:cubicBezTo>
                  <a:pt x="4310443" y="94"/>
                  <a:pt x="4310443" y="94"/>
                  <a:pt x="4310443" y="94"/>
                </a:cubicBezTo>
                <a:cubicBezTo>
                  <a:pt x="4317396" y="94"/>
                  <a:pt x="4325894" y="3718"/>
                  <a:pt x="4329757" y="7859"/>
                </a:cubicBezTo>
                <a:cubicBezTo>
                  <a:pt x="4375337" y="64283"/>
                  <a:pt x="4375337" y="64283"/>
                  <a:pt x="4375337" y="64283"/>
                </a:cubicBezTo>
                <a:cubicBezTo>
                  <a:pt x="4378427" y="68424"/>
                  <a:pt x="4378427" y="75671"/>
                  <a:pt x="4375337" y="79812"/>
                </a:cubicBezTo>
                <a:cubicBezTo>
                  <a:pt x="4329757" y="136236"/>
                  <a:pt x="4329757" y="136236"/>
                  <a:pt x="4329757" y="136236"/>
                </a:cubicBezTo>
                <a:cubicBezTo>
                  <a:pt x="4325894" y="140377"/>
                  <a:pt x="4317396" y="144000"/>
                  <a:pt x="4310443" y="144000"/>
                </a:cubicBezTo>
                <a:cubicBezTo>
                  <a:pt x="4302718" y="144000"/>
                  <a:pt x="4302718" y="144000"/>
                  <a:pt x="4302718" y="144000"/>
                </a:cubicBezTo>
                <a:cubicBezTo>
                  <a:pt x="4301173" y="144000"/>
                  <a:pt x="4301173" y="144000"/>
                  <a:pt x="4301173" y="144000"/>
                </a:cubicBezTo>
                <a:cubicBezTo>
                  <a:pt x="4252793" y="144000"/>
                  <a:pt x="4207436" y="144000"/>
                  <a:pt x="4164914" y="144000"/>
                </a:cubicBezTo>
                <a:lnTo>
                  <a:pt x="4076451" y="144000"/>
                </a:lnTo>
                <a:lnTo>
                  <a:pt x="4069687" y="144000"/>
                </a:lnTo>
                <a:lnTo>
                  <a:pt x="4068721" y="144000"/>
                </a:lnTo>
                <a:lnTo>
                  <a:pt x="4067175" y="144000"/>
                </a:lnTo>
                <a:lnTo>
                  <a:pt x="4045664" y="144000"/>
                </a:lnTo>
                <a:lnTo>
                  <a:pt x="4037709" y="144000"/>
                </a:lnTo>
                <a:lnTo>
                  <a:pt x="4029983" y="144000"/>
                </a:lnTo>
                <a:lnTo>
                  <a:pt x="4028438" y="144000"/>
                </a:lnTo>
                <a:lnTo>
                  <a:pt x="3942289" y="144000"/>
                </a:lnTo>
                <a:lnTo>
                  <a:pt x="3930827" y="144000"/>
                </a:lnTo>
                <a:lnTo>
                  <a:pt x="3892179" y="144000"/>
                </a:lnTo>
                <a:lnTo>
                  <a:pt x="3853654" y="144000"/>
                </a:lnTo>
                <a:lnTo>
                  <a:pt x="3811500" y="144000"/>
                </a:lnTo>
                <a:lnTo>
                  <a:pt x="3803717" y="144000"/>
                </a:lnTo>
                <a:lnTo>
                  <a:pt x="3796953" y="144000"/>
                </a:lnTo>
                <a:lnTo>
                  <a:pt x="3795986" y="144000"/>
                </a:lnTo>
                <a:lnTo>
                  <a:pt x="3794440" y="144000"/>
                </a:lnTo>
                <a:lnTo>
                  <a:pt x="3778627" y="144000"/>
                </a:lnTo>
                <a:lnTo>
                  <a:pt x="3772929" y="144000"/>
                </a:lnTo>
                <a:lnTo>
                  <a:pt x="3716073" y="144000"/>
                </a:lnTo>
                <a:lnTo>
                  <a:pt x="3708057" y="144000"/>
                </a:lnTo>
                <a:lnTo>
                  <a:pt x="3669554" y="144000"/>
                </a:lnTo>
                <a:lnTo>
                  <a:pt x="3658093" y="144000"/>
                </a:lnTo>
                <a:lnTo>
                  <a:pt x="3623848" y="144000"/>
                </a:lnTo>
                <a:lnTo>
                  <a:pt x="3619365" y="144000"/>
                </a:lnTo>
                <a:lnTo>
                  <a:pt x="3580920" y="144000"/>
                </a:lnTo>
                <a:lnTo>
                  <a:pt x="3567908" y="144000"/>
                </a:lnTo>
                <a:lnTo>
                  <a:pt x="3544288" y="144000"/>
                </a:lnTo>
                <a:lnTo>
                  <a:pt x="3539182" y="144000"/>
                </a:lnTo>
                <a:lnTo>
                  <a:pt x="3538765" y="144000"/>
                </a:lnTo>
                <a:lnTo>
                  <a:pt x="3528599" y="144000"/>
                </a:lnTo>
                <a:cubicBezTo>
                  <a:pt x="3527087" y="144000"/>
                  <a:pt x="3527087" y="144000"/>
                  <a:pt x="3527087" y="144000"/>
                </a:cubicBezTo>
                <a:lnTo>
                  <a:pt x="3505893" y="144000"/>
                </a:lnTo>
                <a:lnTo>
                  <a:pt x="3481693" y="144000"/>
                </a:lnTo>
                <a:lnTo>
                  <a:pt x="3443338" y="144000"/>
                </a:lnTo>
                <a:lnTo>
                  <a:pt x="3435322" y="144000"/>
                </a:lnTo>
                <a:lnTo>
                  <a:pt x="3419272" y="144000"/>
                </a:lnTo>
                <a:cubicBezTo>
                  <a:pt x="3401174" y="144000"/>
                  <a:pt x="3385661" y="144000"/>
                  <a:pt x="3372364" y="144000"/>
                </a:cubicBezTo>
                <a:lnTo>
                  <a:pt x="3351113" y="144000"/>
                </a:lnTo>
                <a:lnTo>
                  <a:pt x="3346630" y="144000"/>
                </a:lnTo>
                <a:lnTo>
                  <a:pt x="3316223" y="144000"/>
                </a:lnTo>
                <a:cubicBezTo>
                  <a:pt x="3304403" y="144000"/>
                  <a:pt x="3298494" y="144000"/>
                  <a:pt x="3295539" y="144000"/>
                </a:cubicBezTo>
                <a:lnTo>
                  <a:pt x="3295173" y="144000"/>
                </a:lnTo>
                <a:lnTo>
                  <a:pt x="3292584" y="144000"/>
                </a:lnTo>
                <a:lnTo>
                  <a:pt x="3271554" y="144000"/>
                </a:lnTo>
                <a:lnTo>
                  <a:pt x="3266448" y="144000"/>
                </a:lnTo>
                <a:cubicBezTo>
                  <a:pt x="3254353" y="144000"/>
                  <a:pt x="3254353" y="144000"/>
                  <a:pt x="3254353" y="144000"/>
                </a:cubicBezTo>
                <a:lnTo>
                  <a:pt x="3208959" y="144000"/>
                </a:lnTo>
                <a:lnTo>
                  <a:pt x="3098299" y="144000"/>
                </a:lnTo>
                <a:lnTo>
                  <a:pt x="3043488" y="144000"/>
                </a:lnTo>
                <a:cubicBezTo>
                  <a:pt x="3019849" y="144000"/>
                  <a:pt x="3019849" y="144000"/>
                  <a:pt x="3019849" y="144000"/>
                </a:cubicBezTo>
                <a:lnTo>
                  <a:pt x="40933" y="144000"/>
                </a:lnTo>
                <a:cubicBezTo>
                  <a:pt x="18326" y="144000"/>
                  <a:pt x="0" y="125674"/>
                  <a:pt x="0" y="103067"/>
                </a:cubicBezTo>
                <a:lnTo>
                  <a:pt x="0" y="40933"/>
                </a:lnTo>
                <a:cubicBezTo>
                  <a:pt x="0" y="18326"/>
                  <a:pt x="18326" y="0"/>
                  <a:pt x="40933" y="0"/>
                </a:cubicBezTo>
                <a:close/>
              </a:path>
            </a:pathLst>
          </a:custGeom>
          <a:ln/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216000" tIns="34290" rIns="324000" bIns="3429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56" name="Text Placeholder 2"/>
          <p:cNvSpPr txBox="1">
            <a:spLocks/>
          </p:cNvSpPr>
          <p:nvPr>
            <p:custDataLst>
              <p:tags r:id="rId8"/>
            </p:custDataLst>
          </p:nvPr>
        </p:nvSpPr>
        <p:spPr bwMode="gray">
          <a:xfrm>
            <a:off x="2255110" y="3053720"/>
            <a:ext cx="1747681" cy="370569"/>
          </a:xfrm>
          <a:prstGeom prst="rect">
            <a:avLst/>
          </a:prstGeom>
          <a:ln>
            <a:noFill/>
          </a:ln>
        </p:spPr>
        <p:txBody>
          <a:bodyPr vert="horz" lIns="162000" tIns="0" rIns="0" bIns="5400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Годовой 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ПООБ</a:t>
            </a:r>
            <a:endParaRPr lang="en-US" sz="900" dirty="0"/>
          </a:p>
        </p:txBody>
      </p:sp>
      <p:sp>
        <p:nvSpPr>
          <p:cNvPr id="58" name="Text Placeholder 2"/>
          <p:cNvSpPr txBox="1">
            <a:spLocks/>
          </p:cNvSpPr>
          <p:nvPr>
            <p:custDataLst>
              <p:tags r:id="rId9"/>
            </p:custDataLst>
          </p:nvPr>
        </p:nvSpPr>
        <p:spPr bwMode="gray">
          <a:xfrm>
            <a:off x="3734411" y="3043426"/>
            <a:ext cx="836665" cy="370569"/>
          </a:xfrm>
          <a:prstGeom prst="rect">
            <a:avLst/>
          </a:prstGeom>
          <a:ln>
            <a:noFill/>
          </a:ln>
        </p:spPr>
        <p:txBody>
          <a:bodyPr vert="horz" lIns="162000" tIns="0" rIns="0" bIns="5400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Годовой 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ПООБ</a:t>
            </a:r>
            <a:endParaRPr lang="en-US" sz="900" dirty="0"/>
          </a:p>
        </p:txBody>
      </p:sp>
      <p:sp>
        <p:nvSpPr>
          <p:cNvPr id="62" name="Freihandform 46"/>
          <p:cNvSpPr>
            <a:spLocks/>
          </p:cNvSpPr>
          <p:nvPr>
            <p:custDataLst>
              <p:tags r:id="rId10"/>
            </p:custDataLst>
          </p:nvPr>
        </p:nvSpPr>
        <p:spPr bwMode="gray">
          <a:xfrm>
            <a:off x="1194657" y="2738008"/>
            <a:ext cx="491295" cy="123016"/>
          </a:xfrm>
          <a:custGeom>
            <a:avLst/>
            <a:gdLst>
              <a:gd name="connsiteX0" fmla="*/ 40933 w 4377654"/>
              <a:gd name="connsiteY0" fmla="*/ 0 h 144000"/>
              <a:gd name="connsiteX1" fmla="*/ 3048452 w 4377654"/>
              <a:gd name="connsiteY1" fmla="*/ 0 h 144000"/>
              <a:gd name="connsiteX2" fmla="*/ 3098299 w 4377654"/>
              <a:gd name="connsiteY2" fmla="*/ 0 h 144000"/>
              <a:gd name="connsiteX3" fmla="*/ 3321187 w 4377654"/>
              <a:gd name="connsiteY3" fmla="*/ 0 h 144000"/>
              <a:gd name="connsiteX4" fmla="*/ 3794440 w 4377654"/>
              <a:gd name="connsiteY4" fmla="*/ 0 h 144000"/>
              <a:gd name="connsiteX5" fmla="*/ 3803717 w 4377654"/>
              <a:gd name="connsiteY5" fmla="*/ 0 h 144000"/>
              <a:gd name="connsiteX6" fmla="*/ 4067175 w 4377654"/>
              <a:gd name="connsiteY6" fmla="*/ 0 h 144000"/>
              <a:gd name="connsiteX7" fmla="*/ 4076451 w 4377654"/>
              <a:gd name="connsiteY7" fmla="*/ 0 h 144000"/>
              <a:gd name="connsiteX8" fmla="*/ 4076888 w 4377654"/>
              <a:gd name="connsiteY8" fmla="*/ 94 h 144000"/>
              <a:gd name="connsiteX9" fmla="*/ 4301173 w 4377654"/>
              <a:gd name="connsiteY9" fmla="*/ 94 h 144000"/>
              <a:gd name="connsiteX10" fmla="*/ 4310443 w 4377654"/>
              <a:gd name="connsiteY10" fmla="*/ 94 h 144000"/>
              <a:gd name="connsiteX11" fmla="*/ 4329757 w 4377654"/>
              <a:gd name="connsiteY11" fmla="*/ 7859 h 144000"/>
              <a:gd name="connsiteX12" fmla="*/ 4375337 w 4377654"/>
              <a:gd name="connsiteY12" fmla="*/ 64283 h 144000"/>
              <a:gd name="connsiteX13" fmla="*/ 4375337 w 4377654"/>
              <a:gd name="connsiteY13" fmla="*/ 79812 h 144000"/>
              <a:gd name="connsiteX14" fmla="*/ 4329757 w 4377654"/>
              <a:gd name="connsiteY14" fmla="*/ 136236 h 144000"/>
              <a:gd name="connsiteX15" fmla="*/ 4310443 w 4377654"/>
              <a:gd name="connsiteY15" fmla="*/ 144000 h 144000"/>
              <a:gd name="connsiteX16" fmla="*/ 4302718 w 4377654"/>
              <a:gd name="connsiteY16" fmla="*/ 144000 h 144000"/>
              <a:gd name="connsiteX17" fmla="*/ 4301173 w 4377654"/>
              <a:gd name="connsiteY17" fmla="*/ 144000 h 144000"/>
              <a:gd name="connsiteX18" fmla="*/ 4164914 w 4377654"/>
              <a:gd name="connsiteY18" fmla="*/ 144000 h 144000"/>
              <a:gd name="connsiteX19" fmla="*/ 4076451 w 4377654"/>
              <a:gd name="connsiteY19" fmla="*/ 144000 h 144000"/>
              <a:gd name="connsiteX20" fmla="*/ 4069687 w 4377654"/>
              <a:gd name="connsiteY20" fmla="*/ 144000 h 144000"/>
              <a:gd name="connsiteX21" fmla="*/ 4068721 w 4377654"/>
              <a:gd name="connsiteY21" fmla="*/ 144000 h 144000"/>
              <a:gd name="connsiteX22" fmla="*/ 4067175 w 4377654"/>
              <a:gd name="connsiteY22" fmla="*/ 144000 h 144000"/>
              <a:gd name="connsiteX23" fmla="*/ 4045664 w 4377654"/>
              <a:gd name="connsiteY23" fmla="*/ 144000 h 144000"/>
              <a:gd name="connsiteX24" fmla="*/ 4037709 w 4377654"/>
              <a:gd name="connsiteY24" fmla="*/ 144000 h 144000"/>
              <a:gd name="connsiteX25" fmla="*/ 4029983 w 4377654"/>
              <a:gd name="connsiteY25" fmla="*/ 144000 h 144000"/>
              <a:gd name="connsiteX26" fmla="*/ 4028438 w 4377654"/>
              <a:gd name="connsiteY26" fmla="*/ 144000 h 144000"/>
              <a:gd name="connsiteX27" fmla="*/ 3942289 w 4377654"/>
              <a:gd name="connsiteY27" fmla="*/ 144000 h 144000"/>
              <a:gd name="connsiteX28" fmla="*/ 3930827 w 4377654"/>
              <a:gd name="connsiteY28" fmla="*/ 144000 h 144000"/>
              <a:gd name="connsiteX29" fmla="*/ 3892179 w 4377654"/>
              <a:gd name="connsiteY29" fmla="*/ 144000 h 144000"/>
              <a:gd name="connsiteX30" fmla="*/ 3853654 w 4377654"/>
              <a:gd name="connsiteY30" fmla="*/ 144000 h 144000"/>
              <a:gd name="connsiteX31" fmla="*/ 3811500 w 4377654"/>
              <a:gd name="connsiteY31" fmla="*/ 144000 h 144000"/>
              <a:gd name="connsiteX32" fmla="*/ 3803717 w 4377654"/>
              <a:gd name="connsiteY32" fmla="*/ 144000 h 144000"/>
              <a:gd name="connsiteX33" fmla="*/ 3796953 w 4377654"/>
              <a:gd name="connsiteY33" fmla="*/ 144000 h 144000"/>
              <a:gd name="connsiteX34" fmla="*/ 3795986 w 4377654"/>
              <a:gd name="connsiteY34" fmla="*/ 144000 h 144000"/>
              <a:gd name="connsiteX35" fmla="*/ 3794440 w 4377654"/>
              <a:gd name="connsiteY35" fmla="*/ 144000 h 144000"/>
              <a:gd name="connsiteX36" fmla="*/ 3778627 w 4377654"/>
              <a:gd name="connsiteY36" fmla="*/ 144000 h 144000"/>
              <a:gd name="connsiteX37" fmla="*/ 3772929 w 4377654"/>
              <a:gd name="connsiteY37" fmla="*/ 144000 h 144000"/>
              <a:gd name="connsiteX38" fmla="*/ 3716073 w 4377654"/>
              <a:gd name="connsiteY38" fmla="*/ 144000 h 144000"/>
              <a:gd name="connsiteX39" fmla="*/ 3708057 w 4377654"/>
              <a:gd name="connsiteY39" fmla="*/ 144000 h 144000"/>
              <a:gd name="connsiteX40" fmla="*/ 3669554 w 4377654"/>
              <a:gd name="connsiteY40" fmla="*/ 144000 h 144000"/>
              <a:gd name="connsiteX41" fmla="*/ 3658093 w 4377654"/>
              <a:gd name="connsiteY41" fmla="*/ 144000 h 144000"/>
              <a:gd name="connsiteX42" fmla="*/ 3623848 w 4377654"/>
              <a:gd name="connsiteY42" fmla="*/ 144000 h 144000"/>
              <a:gd name="connsiteX43" fmla="*/ 3619365 w 4377654"/>
              <a:gd name="connsiteY43" fmla="*/ 144000 h 144000"/>
              <a:gd name="connsiteX44" fmla="*/ 3580920 w 4377654"/>
              <a:gd name="connsiteY44" fmla="*/ 144000 h 144000"/>
              <a:gd name="connsiteX45" fmla="*/ 3567908 w 4377654"/>
              <a:gd name="connsiteY45" fmla="*/ 144000 h 144000"/>
              <a:gd name="connsiteX46" fmla="*/ 3544288 w 4377654"/>
              <a:gd name="connsiteY46" fmla="*/ 144000 h 144000"/>
              <a:gd name="connsiteX47" fmla="*/ 3539182 w 4377654"/>
              <a:gd name="connsiteY47" fmla="*/ 144000 h 144000"/>
              <a:gd name="connsiteX48" fmla="*/ 3538765 w 4377654"/>
              <a:gd name="connsiteY48" fmla="*/ 144000 h 144000"/>
              <a:gd name="connsiteX49" fmla="*/ 3528599 w 4377654"/>
              <a:gd name="connsiteY49" fmla="*/ 144000 h 144000"/>
              <a:gd name="connsiteX50" fmla="*/ 3527087 w 4377654"/>
              <a:gd name="connsiteY50" fmla="*/ 144000 h 144000"/>
              <a:gd name="connsiteX51" fmla="*/ 3505893 w 4377654"/>
              <a:gd name="connsiteY51" fmla="*/ 144000 h 144000"/>
              <a:gd name="connsiteX52" fmla="*/ 3481693 w 4377654"/>
              <a:gd name="connsiteY52" fmla="*/ 144000 h 144000"/>
              <a:gd name="connsiteX53" fmla="*/ 3443338 w 4377654"/>
              <a:gd name="connsiteY53" fmla="*/ 144000 h 144000"/>
              <a:gd name="connsiteX54" fmla="*/ 3435322 w 4377654"/>
              <a:gd name="connsiteY54" fmla="*/ 144000 h 144000"/>
              <a:gd name="connsiteX55" fmla="*/ 3419272 w 4377654"/>
              <a:gd name="connsiteY55" fmla="*/ 144000 h 144000"/>
              <a:gd name="connsiteX56" fmla="*/ 3372364 w 4377654"/>
              <a:gd name="connsiteY56" fmla="*/ 144000 h 144000"/>
              <a:gd name="connsiteX57" fmla="*/ 3351113 w 4377654"/>
              <a:gd name="connsiteY57" fmla="*/ 144000 h 144000"/>
              <a:gd name="connsiteX58" fmla="*/ 3346630 w 4377654"/>
              <a:gd name="connsiteY58" fmla="*/ 144000 h 144000"/>
              <a:gd name="connsiteX59" fmla="*/ 3316223 w 4377654"/>
              <a:gd name="connsiteY59" fmla="*/ 144000 h 144000"/>
              <a:gd name="connsiteX60" fmla="*/ 3295539 w 4377654"/>
              <a:gd name="connsiteY60" fmla="*/ 144000 h 144000"/>
              <a:gd name="connsiteX61" fmla="*/ 3295173 w 4377654"/>
              <a:gd name="connsiteY61" fmla="*/ 144000 h 144000"/>
              <a:gd name="connsiteX62" fmla="*/ 3292584 w 4377654"/>
              <a:gd name="connsiteY62" fmla="*/ 144000 h 144000"/>
              <a:gd name="connsiteX63" fmla="*/ 3271554 w 4377654"/>
              <a:gd name="connsiteY63" fmla="*/ 144000 h 144000"/>
              <a:gd name="connsiteX64" fmla="*/ 3266448 w 4377654"/>
              <a:gd name="connsiteY64" fmla="*/ 144000 h 144000"/>
              <a:gd name="connsiteX65" fmla="*/ 3254353 w 4377654"/>
              <a:gd name="connsiteY65" fmla="*/ 144000 h 144000"/>
              <a:gd name="connsiteX66" fmla="*/ 3208959 w 4377654"/>
              <a:gd name="connsiteY66" fmla="*/ 144000 h 144000"/>
              <a:gd name="connsiteX67" fmla="*/ 3098299 w 4377654"/>
              <a:gd name="connsiteY67" fmla="*/ 144000 h 144000"/>
              <a:gd name="connsiteX68" fmla="*/ 3043488 w 4377654"/>
              <a:gd name="connsiteY68" fmla="*/ 144000 h 144000"/>
              <a:gd name="connsiteX69" fmla="*/ 3019849 w 4377654"/>
              <a:gd name="connsiteY69" fmla="*/ 144000 h 144000"/>
              <a:gd name="connsiteX70" fmla="*/ 40933 w 4377654"/>
              <a:gd name="connsiteY70" fmla="*/ 144000 h 144000"/>
              <a:gd name="connsiteX71" fmla="*/ 0 w 4377654"/>
              <a:gd name="connsiteY71" fmla="*/ 103067 h 144000"/>
              <a:gd name="connsiteX72" fmla="*/ 0 w 4377654"/>
              <a:gd name="connsiteY72" fmla="*/ 40933 h 144000"/>
              <a:gd name="connsiteX73" fmla="*/ 40933 w 4377654"/>
              <a:gd name="connsiteY73" fmla="*/ 0 h 1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4377654" h="144000">
                <a:moveTo>
                  <a:pt x="40933" y="0"/>
                </a:moveTo>
                <a:lnTo>
                  <a:pt x="3048452" y="0"/>
                </a:lnTo>
                <a:lnTo>
                  <a:pt x="3098299" y="0"/>
                </a:lnTo>
                <a:lnTo>
                  <a:pt x="3321187" y="0"/>
                </a:lnTo>
                <a:lnTo>
                  <a:pt x="3794440" y="0"/>
                </a:lnTo>
                <a:lnTo>
                  <a:pt x="3803717" y="0"/>
                </a:lnTo>
                <a:lnTo>
                  <a:pt x="4067175" y="0"/>
                </a:lnTo>
                <a:cubicBezTo>
                  <a:pt x="4076451" y="0"/>
                  <a:pt x="4076451" y="0"/>
                  <a:pt x="4076451" y="0"/>
                </a:cubicBezTo>
                <a:lnTo>
                  <a:pt x="4076888" y="94"/>
                </a:lnTo>
                <a:lnTo>
                  <a:pt x="4301173" y="94"/>
                </a:lnTo>
                <a:cubicBezTo>
                  <a:pt x="4310443" y="94"/>
                  <a:pt x="4310443" y="94"/>
                  <a:pt x="4310443" y="94"/>
                </a:cubicBezTo>
                <a:cubicBezTo>
                  <a:pt x="4317396" y="94"/>
                  <a:pt x="4325894" y="3718"/>
                  <a:pt x="4329757" y="7859"/>
                </a:cubicBezTo>
                <a:cubicBezTo>
                  <a:pt x="4375337" y="64283"/>
                  <a:pt x="4375337" y="64283"/>
                  <a:pt x="4375337" y="64283"/>
                </a:cubicBezTo>
                <a:cubicBezTo>
                  <a:pt x="4378427" y="68424"/>
                  <a:pt x="4378427" y="75671"/>
                  <a:pt x="4375337" y="79812"/>
                </a:cubicBezTo>
                <a:cubicBezTo>
                  <a:pt x="4329757" y="136236"/>
                  <a:pt x="4329757" y="136236"/>
                  <a:pt x="4329757" y="136236"/>
                </a:cubicBezTo>
                <a:cubicBezTo>
                  <a:pt x="4325894" y="140377"/>
                  <a:pt x="4317396" y="144000"/>
                  <a:pt x="4310443" y="144000"/>
                </a:cubicBezTo>
                <a:cubicBezTo>
                  <a:pt x="4302718" y="144000"/>
                  <a:pt x="4302718" y="144000"/>
                  <a:pt x="4302718" y="144000"/>
                </a:cubicBezTo>
                <a:cubicBezTo>
                  <a:pt x="4301173" y="144000"/>
                  <a:pt x="4301173" y="144000"/>
                  <a:pt x="4301173" y="144000"/>
                </a:cubicBezTo>
                <a:cubicBezTo>
                  <a:pt x="4252793" y="144000"/>
                  <a:pt x="4207436" y="144000"/>
                  <a:pt x="4164914" y="144000"/>
                </a:cubicBezTo>
                <a:lnTo>
                  <a:pt x="4076451" y="144000"/>
                </a:lnTo>
                <a:lnTo>
                  <a:pt x="4069687" y="144000"/>
                </a:lnTo>
                <a:lnTo>
                  <a:pt x="4068721" y="144000"/>
                </a:lnTo>
                <a:lnTo>
                  <a:pt x="4067175" y="144000"/>
                </a:lnTo>
                <a:lnTo>
                  <a:pt x="4045664" y="144000"/>
                </a:lnTo>
                <a:lnTo>
                  <a:pt x="4037709" y="144000"/>
                </a:lnTo>
                <a:lnTo>
                  <a:pt x="4029983" y="144000"/>
                </a:lnTo>
                <a:lnTo>
                  <a:pt x="4028438" y="144000"/>
                </a:lnTo>
                <a:lnTo>
                  <a:pt x="3942289" y="144000"/>
                </a:lnTo>
                <a:lnTo>
                  <a:pt x="3930827" y="144000"/>
                </a:lnTo>
                <a:lnTo>
                  <a:pt x="3892179" y="144000"/>
                </a:lnTo>
                <a:lnTo>
                  <a:pt x="3853654" y="144000"/>
                </a:lnTo>
                <a:lnTo>
                  <a:pt x="3811500" y="144000"/>
                </a:lnTo>
                <a:lnTo>
                  <a:pt x="3803717" y="144000"/>
                </a:lnTo>
                <a:lnTo>
                  <a:pt x="3796953" y="144000"/>
                </a:lnTo>
                <a:lnTo>
                  <a:pt x="3795986" y="144000"/>
                </a:lnTo>
                <a:lnTo>
                  <a:pt x="3794440" y="144000"/>
                </a:lnTo>
                <a:lnTo>
                  <a:pt x="3778627" y="144000"/>
                </a:lnTo>
                <a:lnTo>
                  <a:pt x="3772929" y="144000"/>
                </a:lnTo>
                <a:lnTo>
                  <a:pt x="3716073" y="144000"/>
                </a:lnTo>
                <a:lnTo>
                  <a:pt x="3708057" y="144000"/>
                </a:lnTo>
                <a:lnTo>
                  <a:pt x="3669554" y="144000"/>
                </a:lnTo>
                <a:lnTo>
                  <a:pt x="3658093" y="144000"/>
                </a:lnTo>
                <a:lnTo>
                  <a:pt x="3623848" y="144000"/>
                </a:lnTo>
                <a:lnTo>
                  <a:pt x="3619365" y="144000"/>
                </a:lnTo>
                <a:lnTo>
                  <a:pt x="3580920" y="144000"/>
                </a:lnTo>
                <a:lnTo>
                  <a:pt x="3567908" y="144000"/>
                </a:lnTo>
                <a:lnTo>
                  <a:pt x="3544288" y="144000"/>
                </a:lnTo>
                <a:lnTo>
                  <a:pt x="3539182" y="144000"/>
                </a:lnTo>
                <a:lnTo>
                  <a:pt x="3538765" y="144000"/>
                </a:lnTo>
                <a:lnTo>
                  <a:pt x="3528599" y="144000"/>
                </a:lnTo>
                <a:cubicBezTo>
                  <a:pt x="3527087" y="144000"/>
                  <a:pt x="3527087" y="144000"/>
                  <a:pt x="3527087" y="144000"/>
                </a:cubicBezTo>
                <a:lnTo>
                  <a:pt x="3505893" y="144000"/>
                </a:lnTo>
                <a:lnTo>
                  <a:pt x="3481693" y="144000"/>
                </a:lnTo>
                <a:lnTo>
                  <a:pt x="3443338" y="144000"/>
                </a:lnTo>
                <a:lnTo>
                  <a:pt x="3435322" y="144000"/>
                </a:lnTo>
                <a:lnTo>
                  <a:pt x="3419272" y="144000"/>
                </a:lnTo>
                <a:cubicBezTo>
                  <a:pt x="3401174" y="144000"/>
                  <a:pt x="3385661" y="144000"/>
                  <a:pt x="3372364" y="144000"/>
                </a:cubicBezTo>
                <a:lnTo>
                  <a:pt x="3351113" y="144000"/>
                </a:lnTo>
                <a:lnTo>
                  <a:pt x="3346630" y="144000"/>
                </a:lnTo>
                <a:lnTo>
                  <a:pt x="3316223" y="144000"/>
                </a:lnTo>
                <a:cubicBezTo>
                  <a:pt x="3304403" y="144000"/>
                  <a:pt x="3298494" y="144000"/>
                  <a:pt x="3295539" y="144000"/>
                </a:cubicBezTo>
                <a:lnTo>
                  <a:pt x="3295173" y="144000"/>
                </a:lnTo>
                <a:lnTo>
                  <a:pt x="3292584" y="144000"/>
                </a:lnTo>
                <a:lnTo>
                  <a:pt x="3271554" y="144000"/>
                </a:lnTo>
                <a:lnTo>
                  <a:pt x="3266448" y="144000"/>
                </a:lnTo>
                <a:cubicBezTo>
                  <a:pt x="3254353" y="144000"/>
                  <a:pt x="3254353" y="144000"/>
                  <a:pt x="3254353" y="144000"/>
                </a:cubicBezTo>
                <a:lnTo>
                  <a:pt x="3208959" y="144000"/>
                </a:lnTo>
                <a:lnTo>
                  <a:pt x="3098299" y="144000"/>
                </a:lnTo>
                <a:lnTo>
                  <a:pt x="3043488" y="144000"/>
                </a:lnTo>
                <a:cubicBezTo>
                  <a:pt x="3019849" y="144000"/>
                  <a:pt x="3019849" y="144000"/>
                  <a:pt x="3019849" y="144000"/>
                </a:cubicBezTo>
                <a:lnTo>
                  <a:pt x="40933" y="144000"/>
                </a:lnTo>
                <a:cubicBezTo>
                  <a:pt x="18326" y="144000"/>
                  <a:pt x="0" y="125674"/>
                  <a:pt x="0" y="103067"/>
                </a:cubicBezTo>
                <a:lnTo>
                  <a:pt x="0" y="40933"/>
                </a:lnTo>
                <a:cubicBezTo>
                  <a:pt x="0" y="18326"/>
                  <a:pt x="18326" y="0"/>
                  <a:pt x="40933" y="0"/>
                </a:cubicBezTo>
                <a:close/>
              </a:path>
            </a:pathLst>
          </a:custGeom>
          <a:ln/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216000" tIns="34290" rIns="324000" bIns="3429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64" name="Freihandform 46"/>
          <p:cNvSpPr>
            <a:spLocks/>
          </p:cNvSpPr>
          <p:nvPr>
            <p:custDataLst>
              <p:tags r:id="rId11"/>
            </p:custDataLst>
          </p:nvPr>
        </p:nvSpPr>
        <p:spPr bwMode="gray">
          <a:xfrm>
            <a:off x="1697041" y="2738008"/>
            <a:ext cx="504056" cy="123016"/>
          </a:xfrm>
          <a:custGeom>
            <a:avLst/>
            <a:gdLst>
              <a:gd name="connsiteX0" fmla="*/ 40933 w 4377654"/>
              <a:gd name="connsiteY0" fmla="*/ 0 h 144000"/>
              <a:gd name="connsiteX1" fmla="*/ 3048452 w 4377654"/>
              <a:gd name="connsiteY1" fmla="*/ 0 h 144000"/>
              <a:gd name="connsiteX2" fmla="*/ 3098299 w 4377654"/>
              <a:gd name="connsiteY2" fmla="*/ 0 h 144000"/>
              <a:gd name="connsiteX3" fmla="*/ 3321187 w 4377654"/>
              <a:gd name="connsiteY3" fmla="*/ 0 h 144000"/>
              <a:gd name="connsiteX4" fmla="*/ 3794440 w 4377654"/>
              <a:gd name="connsiteY4" fmla="*/ 0 h 144000"/>
              <a:gd name="connsiteX5" fmla="*/ 3803717 w 4377654"/>
              <a:gd name="connsiteY5" fmla="*/ 0 h 144000"/>
              <a:gd name="connsiteX6" fmla="*/ 4067175 w 4377654"/>
              <a:gd name="connsiteY6" fmla="*/ 0 h 144000"/>
              <a:gd name="connsiteX7" fmla="*/ 4076451 w 4377654"/>
              <a:gd name="connsiteY7" fmla="*/ 0 h 144000"/>
              <a:gd name="connsiteX8" fmla="*/ 4076888 w 4377654"/>
              <a:gd name="connsiteY8" fmla="*/ 94 h 144000"/>
              <a:gd name="connsiteX9" fmla="*/ 4301173 w 4377654"/>
              <a:gd name="connsiteY9" fmla="*/ 94 h 144000"/>
              <a:gd name="connsiteX10" fmla="*/ 4310443 w 4377654"/>
              <a:gd name="connsiteY10" fmla="*/ 94 h 144000"/>
              <a:gd name="connsiteX11" fmla="*/ 4329757 w 4377654"/>
              <a:gd name="connsiteY11" fmla="*/ 7859 h 144000"/>
              <a:gd name="connsiteX12" fmla="*/ 4375337 w 4377654"/>
              <a:gd name="connsiteY12" fmla="*/ 64283 h 144000"/>
              <a:gd name="connsiteX13" fmla="*/ 4375337 w 4377654"/>
              <a:gd name="connsiteY13" fmla="*/ 79812 h 144000"/>
              <a:gd name="connsiteX14" fmla="*/ 4329757 w 4377654"/>
              <a:gd name="connsiteY14" fmla="*/ 136236 h 144000"/>
              <a:gd name="connsiteX15" fmla="*/ 4310443 w 4377654"/>
              <a:gd name="connsiteY15" fmla="*/ 144000 h 144000"/>
              <a:gd name="connsiteX16" fmla="*/ 4302718 w 4377654"/>
              <a:gd name="connsiteY16" fmla="*/ 144000 h 144000"/>
              <a:gd name="connsiteX17" fmla="*/ 4301173 w 4377654"/>
              <a:gd name="connsiteY17" fmla="*/ 144000 h 144000"/>
              <a:gd name="connsiteX18" fmla="*/ 4164914 w 4377654"/>
              <a:gd name="connsiteY18" fmla="*/ 144000 h 144000"/>
              <a:gd name="connsiteX19" fmla="*/ 4076451 w 4377654"/>
              <a:gd name="connsiteY19" fmla="*/ 144000 h 144000"/>
              <a:gd name="connsiteX20" fmla="*/ 4069687 w 4377654"/>
              <a:gd name="connsiteY20" fmla="*/ 144000 h 144000"/>
              <a:gd name="connsiteX21" fmla="*/ 4068721 w 4377654"/>
              <a:gd name="connsiteY21" fmla="*/ 144000 h 144000"/>
              <a:gd name="connsiteX22" fmla="*/ 4067175 w 4377654"/>
              <a:gd name="connsiteY22" fmla="*/ 144000 h 144000"/>
              <a:gd name="connsiteX23" fmla="*/ 4045664 w 4377654"/>
              <a:gd name="connsiteY23" fmla="*/ 144000 h 144000"/>
              <a:gd name="connsiteX24" fmla="*/ 4037709 w 4377654"/>
              <a:gd name="connsiteY24" fmla="*/ 144000 h 144000"/>
              <a:gd name="connsiteX25" fmla="*/ 4029983 w 4377654"/>
              <a:gd name="connsiteY25" fmla="*/ 144000 h 144000"/>
              <a:gd name="connsiteX26" fmla="*/ 4028438 w 4377654"/>
              <a:gd name="connsiteY26" fmla="*/ 144000 h 144000"/>
              <a:gd name="connsiteX27" fmla="*/ 3942289 w 4377654"/>
              <a:gd name="connsiteY27" fmla="*/ 144000 h 144000"/>
              <a:gd name="connsiteX28" fmla="*/ 3930827 w 4377654"/>
              <a:gd name="connsiteY28" fmla="*/ 144000 h 144000"/>
              <a:gd name="connsiteX29" fmla="*/ 3892179 w 4377654"/>
              <a:gd name="connsiteY29" fmla="*/ 144000 h 144000"/>
              <a:gd name="connsiteX30" fmla="*/ 3853654 w 4377654"/>
              <a:gd name="connsiteY30" fmla="*/ 144000 h 144000"/>
              <a:gd name="connsiteX31" fmla="*/ 3811500 w 4377654"/>
              <a:gd name="connsiteY31" fmla="*/ 144000 h 144000"/>
              <a:gd name="connsiteX32" fmla="*/ 3803717 w 4377654"/>
              <a:gd name="connsiteY32" fmla="*/ 144000 h 144000"/>
              <a:gd name="connsiteX33" fmla="*/ 3796953 w 4377654"/>
              <a:gd name="connsiteY33" fmla="*/ 144000 h 144000"/>
              <a:gd name="connsiteX34" fmla="*/ 3795986 w 4377654"/>
              <a:gd name="connsiteY34" fmla="*/ 144000 h 144000"/>
              <a:gd name="connsiteX35" fmla="*/ 3794440 w 4377654"/>
              <a:gd name="connsiteY35" fmla="*/ 144000 h 144000"/>
              <a:gd name="connsiteX36" fmla="*/ 3778627 w 4377654"/>
              <a:gd name="connsiteY36" fmla="*/ 144000 h 144000"/>
              <a:gd name="connsiteX37" fmla="*/ 3772929 w 4377654"/>
              <a:gd name="connsiteY37" fmla="*/ 144000 h 144000"/>
              <a:gd name="connsiteX38" fmla="*/ 3716073 w 4377654"/>
              <a:gd name="connsiteY38" fmla="*/ 144000 h 144000"/>
              <a:gd name="connsiteX39" fmla="*/ 3708057 w 4377654"/>
              <a:gd name="connsiteY39" fmla="*/ 144000 h 144000"/>
              <a:gd name="connsiteX40" fmla="*/ 3669554 w 4377654"/>
              <a:gd name="connsiteY40" fmla="*/ 144000 h 144000"/>
              <a:gd name="connsiteX41" fmla="*/ 3658093 w 4377654"/>
              <a:gd name="connsiteY41" fmla="*/ 144000 h 144000"/>
              <a:gd name="connsiteX42" fmla="*/ 3623848 w 4377654"/>
              <a:gd name="connsiteY42" fmla="*/ 144000 h 144000"/>
              <a:gd name="connsiteX43" fmla="*/ 3619365 w 4377654"/>
              <a:gd name="connsiteY43" fmla="*/ 144000 h 144000"/>
              <a:gd name="connsiteX44" fmla="*/ 3580920 w 4377654"/>
              <a:gd name="connsiteY44" fmla="*/ 144000 h 144000"/>
              <a:gd name="connsiteX45" fmla="*/ 3567908 w 4377654"/>
              <a:gd name="connsiteY45" fmla="*/ 144000 h 144000"/>
              <a:gd name="connsiteX46" fmla="*/ 3544288 w 4377654"/>
              <a:gd name="connsiteY46" fmla="*/ 144000 h 144000"/>
              <a:gd name="connsiteX47" fmla="*/ 3539182 w 4377654"/>
              <a:gd name="connsiteY47" fmla="*/ 144000 h 144000"/>
              <a:gd name="connsiteX48" fmla="*/ 3538765 w 4377654"/>
              <a:gd name="connsiteY48" fmla="*/ 144000 h 144000"/>
              <a:gd name="connsiteX49" fmla="*/ 3528599 w 4377654"/>
              <a:gd name="connsiteY49" fmla="*/ 144000 h 144000"/>
              <a:gd name="connsiteX50" fmla="*/ 3527087 w 4377654"/>
              <a:gd name="connsiteY50" fmla="*/ 144000 h 144000"/>
              <a:gd name="connsiteX51" fmla="*/ 3505893 w 4377654"/>
              <a:gd name="connsiteY51" fmla="*/ 144000 h 144000"/>
              <a:gd name="connsiteX52" fmla="*/ 3481693 w 4377654"/>
              <a:gd name="connsiteY52" fmla="*/ 144000 h 144000"/>
              <a:gd name="connsiteX53" fmla="*/ 3443338 w 4377654"/>
              <a:gd name="connsiteY53" fmla="*/ 144000 h 144000"/>
              <a:gd name="connsiteX54" fmla="*/ 3435322 w 4377654"/>
              <a:gd name="connsiteY54" fmla="*/ 144000 h 144000"/>
              <a:gd name="connsiteX55" fmla="*/ 3419272 w 4377654"/>
              <a:gd name="connsiteY55" fmla="*/ 144000 h 144000"/>
              <a:gd name="connsiteX56" fmla="*/ 3372364 w 4377654"/>
              <a:gd name="connsiteY56" fmla="*/ 144000 h 144000"/>
              <a:gd name="connsiteX57" fmla="*/ 3351113 w 4377654"/>
              <a:gd name="connsiteY57" fmla="*/ 144000 h 144000"/>
              <a:gd name="connsiteX58" fmla="*/ 3346630 w 4377654"/>
              <a:gd name="connsiteY58" fmla="*/ 144000 h 144000"/>
              <a:gd name="connsiteX59" fmla="*/ 3316223 w 4377654"/>
              <a:gd name="connsiteY59" fmla="*/ 144000 h 144000"/>
              <a:gd name="connsiteX60" fmla="*/ 3295539 w 4377654"/>
              <a:gd name="connsiteY60" fmla="*/ 144000 h 144000"/>
              <a:gd name="connsiteX61" fmla="*/ 3295173 w 4377654"/>
              <a:gd name="connsiteY61" fmla="*/ 144000 h 144000"/>
              <a:gd name="connsiteX62" fmla="*/ 3292584 w 4377654"/>
              <a:gd name="connsiteY62" fmla="*/ 144000 h 144000"/>
              <a:gd name="connsiteX63" fmla="*/ 3271554 w 4377654"/>
              <a:gd name="connsiteY63" fmla="*/ 144000 h 144000"/>
              <a:gd name="connsiteX64" fmla="*/ 3266448 w 4377654"/>
              <a:gd name="connsiteY64" fmla="*/ 144000 h 144000"/>
              <a:gd name="connsiteX65" fmla="*/ 3254353 w 4377654"/>
              <a:gd name="connsiteY65" fmla="*/ 144000 h 144000"/>
              <a:gd name="connsiteX66" fmla="*/ 3208959 w 4377654"/>
              <a:gd name="connsiteY66" fmla="*/ 144000 h 144000"/>
              <a:gd name="connsiteX67" fmla="*/ 3098299 w 4377654"/>
              <a:gd name="connsiteY67" fmla="*/ 144000 h 144000"/>
              <a:gd name="connsiteX68" fmla="*/ 3043488 w 4377654"/>
              <a:gd name="connsiteY68" fmla="*/ 144000 h 144000"/>
              <a:gd name="connsiteX69" fmla="*/ 3019849 w 4377654"/>
              <a:gd name="connsiteY69" fmla="*/ 144000 h 144000"/>
              <a:gd name="connsiteX70" fmla="*/ 40933 w 4377654"/>
              <a:gd name="connsiteY70" fmla="*/ 144000 h 144000"/>
              <a:gd name="connsiteX71" fmla="*/ 0 w 4377654"/>
              <a:gd name="connsiteY71" fmla="*/ 103067 h 144000"/>
              <a:gd name="connsiteX72" fmla="*/ 0 w 4377654"/>
              <a:gd name="connsiteY72" fmla="*/ 40933 h 144000"/>
              <a:gd name="connsiteX73" fmla="*/ 40933 w 4377654"/>
              <a:gd name="connsiteY73" fmla="*/ 0 h 1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4377654" h="144000">
                <a:moveTo>
                  <a:pt x="40933" y="0"/>
                </a:moveTo>
                <a:lnTo>
                  <a:pt x="3048452" y="0"/>
                </a:lnTo>
                <a:lnTo>
                  <a:pt x="3098299" y="0"/>
                </a:lnTo>
                <a:lnTo>
                  <a:pt x="3321187" y="0"/>
                </a:lnTo>
                <a:lnTo>
                  <a:pt x="3794440" y="0"/>
                </a:lnTo>
                <a:lnTo>
                  <a:pt x="3803717" y="0"/>
                </a:lnTo>
                <a:lnTo>
                  <a:pt x="4067175" y="0"/>
                </a:lnTo>
                <a:cubicBezTo>
                  <a:pt x="4076451" y="0"/>
                  <a:pt x="4076451" y="0"/>
                  <a:pt x="4076451" y="0"/>
                </a:cubicBezTo>
                <a:lnTo>
                  <a:pt x="4076888" y="94"/>
                </a:lnTo>
                <a:lnTo>
                  <a:pt x="4301173" y="94"/>
                </a:lnTo>
                <a:cubicBezTo>
                  <a:pt x="4310443" y="94"/>
                  <a:pt x="4310443" y="94"/>
                  <a:pt x="4310443" y="94"/>
                </a:cubicBezTo>
                <a:cubicBezTo>
                  <a:pt x="4317396" y="94"/>
                  <a:pt x="4325894" y="3718"/>
                  <a:pt x="4329757" y="7859"/>
                </a:cubicBezTo>
                <a:cubicBezTo>
                  <a:pt x="4375337" y="64283"/>
                  <a:pt x="4375337" y="64283"/>
                  <a:pt x="4375337" y="64283"/>
                </a:cubicBezTo>
                <a:cubicBezTo>
                  <a:pt x="4378427" y="68424"/>
                  <a:pt x="4378427" y="75671"/>
                  <a:pt x="4375337" y="79812"/>
                </a:cubicBezTo>
                <a:cubicBezTo>
                  <a:pt x="4329757" y="136236"/>
                  <a:pt x="4329757" y="136236"/>
                  <a:pt x="4329757" y="136236"/>
                </a:cubicBezTo>
                <a:cubicBezTo>
                  <a:pt x="4325894" y="140377"/>
                  <a:pt x="4317396" y="144000"/>
                  <a:pt x="4310443" y="144000"/>
                </a:cubicBezTo>
                <a:cubicBezTo>
                  <a:pt x="4302718" y="144000"/>
                  <a:pt x="4302718" y="144000"/>
                  <a:pt x="4302718" y="144000"/>
                </a:cubicBezTo>
                <a:cubicBezTo>
                  <a:pt x="4301173" y="144000"/>
                  <a:pt x="4301173" y="144000"/>
                  <a:pt x="4301173" y="144000"/>
                </a:cubicBezTo>
                <a:cubicBezTo>
                  <a:pt x="4252793" y="144000"/>
                  <a:pt x="4207436" y="144000"/>
                  <a:pt x="4164914" y="144000"/>
                </a:cubicBezTo>
                <a:lnTo>
                  <a:pt x="4076451" y="144000"/>
                </a:lnTo>
                <a:lnTo>
                  <a:pt x="4069687" y="144000"/>
                </a:lnTo>
                <a:lnTo>
                  <a:pt x="4068721" y="144000"/>
                </a:lnTo>
                <a:lnTo>
                  <a:pt x="4067175" y="144000"/>
                </a:lnTo>
                <a:lnTo>
                  <a:pt x="4045664" y="144000"/>
                </a:lnTo>
                <a:lnTo>
                  <a:pt x="4037709" y="144000"/>
                </a:lnTo>
                <a:lnTo>
                  <a:pt x="4029983" y="144000"/>
                </a:lnTo>
                <a:lnTo>
                  <a:pt x="4028438" y="144000"/>
                </a:lnTo>
                <a:lnTo>
                  <a:pt x="3942289" y="144000"/>
                </a:lnTo>
                <a:lnTo>
                  <a:pt x="3930827" y="144000"/>
                </a:lnTo>
                <a:lnTo>
                  <a:pt x="3892179" y="144000"/>
                </a:lnTo>
                <a:lnTo>
                  <a:pt x="3853654" y="144000"/>
                </a:lnTo>
                <a:lnTo>
                  <a:pt x="3811500" y="144000"/>
                </a:lnTo>
                <a:lnTo>
                  <a:pt x="3803717" y="144000"/>
                </a:lnTo>
                <a:lnTo>
                  <a:pt x="3796953" y="144000"/>
                </a:lnTo>
                <a:lnTo>
                  <a:pt x="3795986" y="144000"/>
                </a:lnTo>
                <a:lnTo>
                  <a:pt x="3794440" y="144000"/>
                </a:lnTo>
                <a:lnTo>
                  <a:pt x="3778627" y="144000"/>
                </a:lnTo>
                <a:lnTo>
                  <a:pt x="3772929" y="144000"/>
                </a:lnTo>
                <a:lnTo>
                  <a:pt x="3716073" y="144000"/>
                </a:lnTo>
                <a:lnTo>
                  <a:pt x="3708057" y="144000"/>
                </a:lnTo>
                <a:lnTo>
                  <a:pt x="3669554" y="144000"/>
                </a:lnTo>
                <a:lnTo>
                  <a:pt x="3658093" y="144000"/>
                </a:lnTo>
                <a:lnTo>
                  <a:pt x="3623848" y="144000"/>
                </a:lnTo>
                <a:lnTo>
                  <a:pt x="3619365" y="144000"/>
                </a:lnTo>
                <a:lnTo>
                  <a:pt x="3580920" y="144000"/>
                </a:lnTo>
                <a:lnTo>
                  <a:pt x="3567908" y="144000"/>
                </a:lnTo>
                <a:lnTo>
                  <a:pt x="3544288" y="144000"/>
                </a:lnTo>
                <a:lnTo>
                  <a:pt x="3539182" y="144000"/>
                </a:lnTo>
                <a:lnTo>
                  <a:pt x="3538765" y="144000"/>
                </a:lnTo>
                <a:lnTo>
                  <a:pt x="3528599" y="144000"/>
                </a:lnTo>
                <a:cubicBezTo>
                  <a:pt x="3527087" y="144000"/>
                  <a:pt x="3527087" y="144000"/>
                  <a:pt x="3527087" y="144000"/>
                </a:cubicBezTo>
                <a:lnTo>
                  <a:pt x="3505893" y="144000"/>
                </a:lnTo>
                <a:lnTo>
                  <a:pt x="3481693" y="144000"/>
                </a:lnTo>
                <a:lnTo>
                  <a:pt x="3443338" y="144000"/>
                </a:lnTo>
                <a:lnTo>
                  <a:pt x="3435322" y="144000"/>
                </a:lnTo>
                <a:lnTo>
                  <a:pt x="3419272" y="144000"/>
                </a:lnTo>
                <a:cubicBezTo>
                  <a:pt x="3401174" y="144000"/>
                  <a:pt x="3385661" y="144000"/>
                  <a:pt x="3372364" y="144000"/>
                </a:cubicBezTo>
                <a:lnTo>
                  <a:pt x="3351113" y="144000"/>
                </a:lnTo>
                <a:lnTo>
                  <a:pt x="3346630" y="144000"/>
                </a:lnTo>
                <a:lnTo>
                  <a:pt x="3316223" y="144000"/>
                </a:lnTo>
                <a:cubicBezTo>
                  <a:pt x="3304403" y="144000"/>
                  <a:pt x="3298494" y="144000"/>
                  <a:pt x="3295539" y="144000"/>
                </a:cubicBezTo>
                <a:lnTo>
                  <a:pt x="3295173" y="144000"/>
                </a:lnTo>
                <a:lnTo>
                  <a:pt x="3292584" y="144000"/>
                </a:lnTo>
                <a:lnTo>
                  <a:pt x="3271554" y="144000"/>
                </a:lnTo>
                <a:lnTo>
                  <a:pt x="3266448" y="144000"/>
                </a:lnTo>
                <a:cubicBezTo>
                  <a:pt x="3254353" y="144000"/>
                  <a:pt x="3254353" y="144000"/>
                  <a:pt x="3254353" y="144000"/>
                </a:cubicBezTo>
                <a:lnTo>
                  <a:pt x="3208959" y="144000"/>
                </a:lnTo>
                <a:lnTo>
                  <a:pt x="3098299" y="144000"/>
                </a:lnTo>
                <a:lnTo>
                  <a:pt x="3043488" y="144000"/>
                </a:lnTo>
                <a:cubicBezTo>
                  <a:pt x="3019849" y="144000"/>
                  <a:pt x="3019849" y="144000"/>
                  <a:pt x="3019849" y="144000"/>
                </a:cubicBezTo>
                <a:lnTo>
                  <a:pt x="40933" y="144000"/>
                </a:lnTo>
                <a:cubicBezTo>
                  <a:pt x="18326" y="144000"/>
                  <a:pt x="0" y="125674"/>
                  <a:pt x="0" y="103067"/>
                </a:cubicBezTo>
                <a:lnTo>
                  <a:pt x="0" y="40933"/>
                </a:lnTo>
                <a:cubicBezTo>
                  <a:pt x="0" y="18326"/>
                  <a:pt x="18326" y="0"/>
                  <a:pt x="40933" y="0"/>
                </a:cubicBezTo>
                <a:close/>
              </a:path>
            </a:pathLst>
          </a:custGeom>
          <a:ln/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216000" tIns="34290" rIns="324000" bIns="3429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65" name="Freihandform 46"/>
          <p:cNvSpPr>
            <a:spLocks/>
          </p:cNvSpPr>
          <p:nvPr>
            <p:custDataLst>
              <p:tags r:id="rId12"/>
            </p:custDataLst>
          </p:nvPr>
        </p:nvSpPr>
        <p:spPr bwMode="gray">
          <a:xfrm>
            <a:off x="2201097" y="2738008"/>
            <a:ext cx="491295" cy="123016"/>
          </a:xfrm>
          <a:custGeom>
            <a:avLst/>
            <a:gdLst>
              <a:gd name="connsiteX0" fmla="*/ 40933 w 4377654"/>
              <a:gd name="connsiteY0" fmla="*/ 0 h 144000"/>
              <a:gd name="connsiteX1" fmla="*/ 3048452 w 4377654"/>
              <a:gd name="connsiteY1" fmla="*/ 0 h 144000"/>
              <a:gd name="connsiteX2" fmla="*/ 3098299 w 4377654"/>
              <a:gd name="connsiteY2" fmla="*/ 0 h 144000"/>
              <a:gd name="connsiteX3" fmla="*/ 3321187 w 4377654"/>
              <a:gd name="connsiteY3" fmla="*/ 0 h 144000"/>
              <a:gd name="connsiteX4" fmla="*/ 3794440 w 4377654"/>
              <a:gd name="connsiteY4" fmla="*/ 0 h 144000"/>
              <a:gd name="connsiteX5" fmla="*/ 3803717 w 4377654"/>
              <a:gd name="connsiteY5" fmla="*/ 0 h 144000"/>
              <a:gd name="connsiteX6" fmla="*/ 4067175 w 4377654"/>
              <a:gd name="connsiteY6" fmla="*/ 0 h 144000"/>
              <a:gd name="connsiteX7" fmla="*/ 4076451 w 4377654"/>
              <a:gd name="connsiteY7" fmla="*/ 0 h 144000"/>
              <a:gd name="connsiteX8" fmla="*/ 4076888 w 4377654"/>
              <a:gd name="connsiteY8" fmla="*/ 94 h 144000"/>
              <a:gd name="connsiteX9" fmla="*/ 4301173 w 4377654"/>
              <a:gd name="connsiteY9" fmla="*/ 94 h 144000"/>
              <a:gd name="connsiteX10" fmla="*/ 4310443 w 4377654"/>
              <a:gd name="connsiteY10" fmla="*/ 94 h 144000"/>
              <a:gd name="connsiteX11" fmla="*/ 4329757 w 4377654"/>
              <a:gd name="connsiteY11" fmla="*/ 7859 h 144000"/>
              <a:gd name="connsiteX12" fmla="*/ 4375337 w 4377654"/>
              <a:gd name="connsiteY12" fmla="*/ 64283 h 144000"/>
              <a:gd name="connsiteX13" fmla="*/ 4375337 w 4377654"/>
              <a:gd name="connsiteY13" fmla="*/ 79812 h 144000"/>
              <a:gd name="connsiteX14" fmla="*/ 4329757 w 4377654"/>
              <a:gd name="connsiteY14" fmla="*/ 136236 h 144000"/>
              <a:gd name="connsiteX15" fmla="*/ 4310443 w 4377654"/>
              <a:gd name="connsiteY15" fmla="*/ 144000 h 144000"/>
              <a:gd name="connsiteX16" fmla="*/ 4302718 w 4377654"/>
              <a:gd name="connsiteY16" fmla="*/ 144000 h 144000"/>
              <a:gd name="connsiteX17" fmla="*/ 4301173 w 4377654"/>
              <a:gd name="connsiteY17" fmla="*/ 144000 h 144000"/>
              <a:gd name="connsiteX18" fmla="*/ 4164914 w 4377654"/>
              <a:gd name="connsiteY18" fmla="*/ 144000 h 144000"/>
              <a:gd name="connsiteX19" fmla="*/ 4076451 w 4377654"/>
              <a:gd name="connsiteY19" fmla="*/ 144000 h 144000"/>
              <a:gd name="connsiteX20" fmla="*/ 4069687 w 4377654"/>
              <a:gd name="connsiteY20" fmla="*/ 144000 h 144000"/>
              <a:gd name="connsiteX21" fmla="*/ 4068721 w 4377654"/>
              <a:gd name="connsiteY21" fmla="*/ 144000 h 144000"/>
              <a:gd name="connsiteX22" fmla="*/ 4067175 w 4377654"/>
              <a:gd name="connsiteY22" fmla="*/ 144000 h 144000"/>
              <a:gd name="connsiteX23" fmla="*/ 4045664 w 4377654"/>
              <a:gd name="connsiteY23" fmla="*/ 144000 h 144000"/>
              <a:gd name="connsiteX24" fmla="*/ 4037709 w 4377654"/>
              <a:gd name="connsiteY24" fmla="*/ 144000 h 144000"/>
              <a:gd name="connsiteX25" fmla="*/ 4029983 w 4377654"/>
              <a:gd name="connsiteY25" fmla="*/ 144000 h 144000"/>
              <a:gd name="connsiteX26" fmla="*/ 4028438 w 4377654"/>
              <a:gd name="connsiteY26" fmla="*/ 144000 h 144000"/>
              <a:gd name="connsiteX27" fmla="*/ 3942289 w 4377654"/>
              <a:gd name="connsiteY27" fmla="*/ 144000 h 144000"/>
              <a:gd name="connsiteX28" fmla="*/ 3930827 w 4377654"/>
              <a:gd name="connsiteY28" fmla="*/ 144000 h 144000"/>
              <a:gd name="connsiteX29" fmla="*/ 3892179 w 4377654"/>
              <a:gd name="connsiteY29" fmla="*/ 144000 h 144000"/>
              <a:gd name="connsiteX30" fmla="*/ 3853654 w 4377654"/>
              <a:gd name="connsiteY30" fmla="*/ 144000 h 144000"/>
              <a:gd name="connsiteX31" fmla="*/ 3811500 w 4377654"/>
              <a:gd name="connsiteY31" fmla="*/ 144000 h 144000"/>
              <a:gd name="connsiteX32" fmla="*/ 3803717 w 4377654"/>
              <a:gd name="connsiteY32" fmla="*/ 144000 h 144000"/>
              <a:gd name="connsiteX33" fmla="*/ 3796953 w 4377654"/>
              <a:gd name="connsiteY33" fmla="*/ 144000 h 144000"/>
              <a:gd name="connsiteX34" fmla="*/ 3795986 w 4377654"/>
              <a:gd name="connsiteY34" fmla="*/ 144000 h 144000"/>
              <a:gd name="connsiteX35" fmla="*/ 3794440 w 4377654"/>
              <a:gd name="connsiteY35" fmla="*/ 144000 h 144000"/>
              <a:gd name="connsiteX36" fmla="*/ 3778627 w 4377654"/>
              <a:gd name="connsiteY36" fmla="*/ 144000 h 144000"/>
              <a:gd name="connsiteX37" fmla="*/ 3772929 w 4377654"/>
              <a:gd name="connsiteY37" fmla="*/ 144000 h 144000"/>
              <a:gd name="connsiteX38" fmla="*/ 3716073 w 4377654"/>
              <a:gd name="connsiteY38" fmla="*/ 144000 h 144000"/>
              <a:gd name="connsiteX39" fmla="*/ 3708057 w 4377654"/>
              <a:gd name="connsiteY39" fmla="*/ 144000 h 144000"/>
              <a:gd name="connsiteX40" fmla="*/ 3669554 w 4377654"/>
              <a:gd name="connsiteY40" fmla="*/ 144000 h 144000"/>
              <a:gd name="connsiteX41" fmla="*/ 3658093 w 4377654"/>
              <a:gd name="connsiteY41" fmla="*/ 144000 h 144000"/>
              <a:gd name="connsiteX42" fmla="*/ 3623848 w 4377654"/>
              <a:gd name="connsiteY42" fmla="*/ 144000 h 144000"/>
              <a:gd name="connsiteX43" fmla="*/ 3619365 w 4377654"/>
              <a:gd name="connsiteY43" fmla="*/ 144000 h 144000"/>
              <a:gd name="connsiteX44" fmla="*/ 3580920 w 4377654"/>
              <a:gd name="connsiteY44" fmla="*/ 144000 h 144000"/>
              <a:gd name="connsiteX45" fmla="*/ 3567908 w 4377654"/>
              <a:gd name="connsiteY45" fmla="*/ 144000 h 144000"/>
              <a:gd name="connsiteX46" fmla="*/ 3544288 w 4377654"/>
              <a:gd name="connsiteY46" fmla="*/ 144000 h 144000"/>
              <a:gd name="connsiteX47" fmla="*/ 3539182 w 4377654"/>
              <a:gd name="connsiteY47" fmla="*/ 144000 h 144000"/>
              <a:gd name="connsiteX48" fmla="*/ 3538765 w 4377654"/>
              <a:gd name="connsiteY48" fmla="*/ 144000 h 144000"/>
              <a:gd name="connsiteX49" fmla="*/ 3528599 w 4377654"/>
              <a:gd name="connsiteY49" fmla="*/ 144000 h 144000"/>
              <a:gd name="connsiteX50" fmla="*/ 3527087 w 4377654"/>
              <a:gd name="connsiteY50" fmla="*/ 144000 h 144000"/>
              <a:gd name="connsiteX51" fmla="*/ 3505893 w 4377654"/>
              <a:gd name="connsiteY51" fmla="*/ 144000 h 144000"/>
              <a:gd name="connsiteX52" fmla="*/ 3481693 w 4377654"/>
              <a:gd name="connsiteY52" fmla="*/ 144000 h 144000"/>
              <a:gd name="connsiteX53" fmla="*/ 3443338 w 4377654"/>
              <a:gd name="connsiteY53" fmla="*/ 144000 h 144000"/>
              <a:gd name="connsiteX54" fmla="*/ 3435322 w 4377654"/>
              <a:gd name="connsiteY54" fmla="*/ 144000 h 144000"/>
              <a:gd name="connsiteX55" fmla="*/ 3419272 w 4377654"/>
              <a:gd name="connsiteY55" fmla="*/ 144000 h 144000"/>
              <a:gd name="connsiteX56" fmla="*/ 3372364 w 4377654"/>
              <a:gd name="connsiteY56" fmla="*/ 144000 h 144000"/>
              <a:gd name="connsiteX57" fmla="*/ 3351113 w 4377654"/>
              <a:gd name="connsiteY57" fmla="*/ 144000 h 144000"/>
              <a:gd name="connsiteX58" fmla="*/ 3346630 w 4377654"/>
              <a:gd name="connsiteY58" fmla="*/ 144000 h 144000"/>
              <a:gd name="connsiteX59" fmla="*/ 3316223 w 4377654"/>
              <a:gd name="connsiteY59" fmla="*/ 144000 h 144000"/>
              <a:gd name="connsiteX60" fmla="*/ 3295539 w 4377654"/>
              <a:gd name="connsiteY60" fmla="*/ 144000 h 144000"/>
              <a:gd name="connsiteX61" fmla="*/ 3295173 w 4377654"/>
              <a:gd name="connsiteY61" fmla="*/ 144000 h 144000"/>
              <a:gd name="connsiteX62" fmla="*/ 3292584 w 4377654"/>
              <a:gd name="connsiteY62" fmla="*/ 144000 h 144000"/>
              <a:gd name="connsiteX63" fmla="*/ 3271554 w 4377654"/>
              <a:gd name="connsiteY63" fmla="*/ 144000 h 144000"/>
              <a:gd name="connsiteX64" fmla="*/ 3266448 w 4377654"/>
              <a:gd name="connsiteY64" fmla="*/ 144000 h 144000"/>
              <a:gd name="connsiteX65" fmla="*/ 3254353 w 4377654"/>
              <a:gd name="connsiteY65" fmla="*/ 144000 h 144000"/>
              <a:gd name="connsiteX66" fmla="*/ 3208959 w 4377654"/>
              <a:gd name="connsiteY66" fmla="*/ 144000 h 144000"/>
              <a:gd name="connsiteX67" fmla="*/ 3098299 w 4377654"/>
              <a:gd name="connsiteY67" fmla="*/ 144000 h 144000"/>
              <a:gd name="connsiteX68" fmla="*/ 3043488 w 4377654"/>
              <a:gd name="connsiteY68" fmla="*/ 144000 h 144000"/>
              <a:gd name="connsiteX69" fmla="*/ 3019849 w 4377654"/>
              <a:gd name="connsiteY69" fmla="*/ 144000 h 144000"/>
              <a:gd name="connsiteX70" fmla="*/ 40933 w 4377654"/>
              <a:gd name="connsiteY70" fmla="*/ 144000 h 144000"/>
              <a:gd name="connsiteX71" fmla="*/ 0 w 4377654"/>
              <a:gd name="connsiteY71" fmla="*/ 103067 h 144000"/>
              <a:gd name="connsiteX72" fmla="*/ 0 w 4377654"/>
              <a:gd name="connsiteY72" fmla="*/ 40933 h 144000"/>
              <a:gd name="connsiteX73" fmla="*/ 40933 w 4377654"/>
              <a:gd name="connsiteY73" fmla="*/ 0 h 1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4377654" h="144000">
                <a:moveTo>
                  <a:pt x="40933" y="0"/>
                </a:moveTo>
                <a:lnTo>
                  <a:pt x="3048452" y="0"/>
                </a:lnTo>
                <a:lnTo>
                  <a:pt x="3098299" y="0"/>
                </a:lnTo>
                <a:lnTo>
                  <a:pt x="3321187" y="0"/>
                </a:lnTo>
                <a:lnTo>
                  <a:pt x="3794440" y="0"/>
                </a:lnTo>
                <a:lnTo>
                  <a:pt x="3803717" y="0"/>
                </a:lnTo>
                <a:lnTo>
                  <a:pt x="4067175" y="0"/>
                </a:lnTo>
                <a:cubicBezTo>
                  <a:pt x="4076451" y="0"/>
                  <a:pt x="4076451" y="0"/>
                  <a:pt x="4076451" y="0"/>
                </a:cubicBezTo>
                <a:lnTo>
                  <a:pt x="4076888" y="94"/>
                </a:lnTo>
                <a:lnTo>
                  <a:pt x="4301173" y="94"/>
                </a:lnTo>
                <a:cubicBezTo>
                  <a:pt x="4310443" y="94"/>
                  <a:pt x="4310443" y="94"/>
                  <a:pt x="4310443" y="94"/>
                </a:cubicBezTo>
                <a:cubicBezTo>
                  <a:pt x="4317396" y="94"/>
                  <a:pt x="4325894" y="3718"/>
                  <a:pt x="4329757" y="7859"/>
                </a:cubicBezTo>
                <a:cubicBezTo>
                  <a:pt x="4375337" y="64283"/>
                  <a:pt x="4375337" y="64283"/>
                  <a:pt x="4375337" y="64283"/>
                </a:cubicBezTo>
                <a:cubicBezTo>
                  <a:pt x="4378427" y="68424"/>
                  <a:pt x="4378427" y="75671"/>
                  <a:pt x="4375337" y="79812"/>
                </a:cubicBezTo>
                <a:cubicBezTo>
                  <a:pt x="4329757" y="136236"/>
                  <a:pt x="4329757" y="136236"/>
                  <a:pt x="4329757" y="136236"/>
                </a:cubicBezTo>
                <a:cubicBezTo>
                  <a:pt x="4325894" y="140377"/>
                  <a:pt x="4317396" y="144000"/>
                  <a:pt x="4310443" y="144000"/>
                </a:cubicBezTo>
                <a:cubicBezTo>
                  <a:pt x="4302718" y="144000"/>
                  <a:pt x="4302718" y="144000"/>
                  <a:pt x="4302718" y="144000"/>
                </a:cubicBezTo>
                <a:cubicBezTo>
                  <a:pt x="4301173" y="144000"/>
                  <a:pt x="4301173" y="144000"/>
                  <a:pt x="4301173" y="144000"/>
                </a:cubicBezTo>
                <a:cubicBezTo>
                  <a:pt x="4252793" y="144000"/>
                  <a:pt x="4207436" y="144000"/>
                  <a:pt x="4164914" y="144000"/>
                </a:cubicBezTo>
                <a:lnTo>
                  <a:pt x="4076451" y="144000"/>
                </a:lnTo>
                <a:lnTo>
                  <a:pt x="4069687" y="144000"/>
                </a:lnTo>
                <a:lnTo>
                  <a:pt x="4068721" y="144000"/>
                </a:lnTo>
                <a:lnTo>
                  <a:pt x="4067175" y="144000"/>
                </a:lnTo>
                <a:lnTo>
                  <a:pt x="4045664" y="144000"/>
                </a:lnTo>
                <a:lnTo>
                  <a:pt x="4037709" y="144000"/>
                </a:lnTo>
                <a:lnTo>
                  <a:pt x="4029983" y="144000"/>
                </a:lnTo>
                <a:lnTo>
                  <a:pt x="4028438" y="144000"/>
                </a:lnTo>
                <a:lnTo>
                  <a:pt x="3942289" y="144000"/>
                </a:lnTo>
                <a:lnTo>
                  <a:pt x="3930827" y="144000"/>
                </a:lnTo>
                <a:lnTo>
                  <a:pt x="3892179" y="144000"/>
                </a:lnTo>
                <a:lnTo>
                  <a:pt x="3853654" y="144000"/>
                </a:lnTo>
                <a:lnTo>
                  <a:pt x="3811500" y="144000"/>
                </a:lnTo>
                <a:lnTo>
                  <a:pt x="3803717" y="144000"/>
                </a:lnTo>
                <a:lnTo>
                  <a:pt x="3796953" y="144000"/>
                </a:lnTo>
                <a:lnTo>
                  <a:pt x="3795986" y="144000"/>
                </a:lnTo>
                <a:lnTo>
                  <a:pt x="3794440" y="144000"/>
                </a:lnTo>
                <a:lnTo>
                  <a:pt x="3778627" y="144000"/>
                </a:lnTo>
                <a:lnTo>
                  <a:pt x="3772929" y="144000"/>
                </a:lnTo>
                <a:lnTo>
                  <a:pt x="3716073" y="144000"/>
                </a:lnTo>
                <a:lnTo>
                  <a:pt x="3708057" y="144000"/>
                </a:lnTo>
                <a:lnTo>
                  <a:pt x="3669554" y="144000"/>
                </a:lnTo>
                <a:lnTo>
                  <a:pt x="3658093" y="144000"/>
                </a:lnTo>
                <a:lnTo>
                  <a:pt x="3623848" y="144000"/>
                </a:lnTo>
                <a:lnTo>
                  <a:pt x="3619365" y="144000"/>
                </a:lnTo>
                <a:lnTo>
                  <a:pt x="3580920" y="144000"/>
                </a:lnTo>
                <a:lnTo>
                  <a:pt x="3567908" y="144000"/>
                </a:lnTo>
                <a:lnTo>
                  <a:pt x="3544288" y="144000"/>
                </a:lnTo>
                <a:lnTo>
                  <a:pt x="3539182" y="144000"/>
                </a:lnTo>
                <a:lnTo>
                  <a:pt x="3538765" y="144000"/>
                </a:lnTo>
                <a:lnTo>
                  <a:pt x="3528599" y="144000"/>
                </a:lnTo>
                <a:cubicBezTo>
                  <a:pt x="3527087" y="144000"/>
                  <a:pt x="3527087" y="144000"/>
                  <a:pt x="3527087" y="144000"/>
                </a:cubicBezTo>
                <a:lnTo>
                  <a:pt x="3505893" y="144000"/>
                </a:lnTo>
                <a:lnTo>
                  <a:pt x="3481693" y="144000"/>
                </a:lnTo>
                <a:lnTo>
                  <a:pt x="3443338" y="144000"/>
                </a:lnTo>
                <a:lnTo>
                  <a:pt x="3435322" y="144000"/>
                </a:lnTo>
                <a:lnTo>
                  <a:pt x="3419272" y="144000"/>
                </a:lnTo>
                <a:cubicBezTo>
                  <a:pt x="3401174" y="144000"/>
                  <a:pt x="3385661" y="144000"/>
                  <a:pt x="3372364" y="144000"/>
                </a:cubicBezTo>
                <a:lnTo>
                  <a:pt x="3351113" y="144000"/>
                </a:lnTo>
                <a:lnTo>
                  <a:pt x="3346630" y="144000"/>
                </a:lnTo>
                <a:lnTo>
                  <a:pt x="3316223" y="144000"/>
                </a:lnTo>
                <a:cubicBezTo>
                  <a:pt x="3304403" y="144000"/>
                  <a:pt x="3298494" y="144000"/>
                  <a:pt x="3295539" y="144000"/>
                </a:cubicBezTo>
                <a:lnTo>
                  <a:pt x="3295173" y="144000"/>
                </a:lnTo>
                <a:lnTo>
                  <a:pt x="3292584" y="144000"/>
                </a:lnTo>
                <a:lnTo>
                  <a:pt x="3271554" y="144000"/>
                </a:lnTo>
                <a:lnTo>
                  <a:pt x="3266448" y="144000"/>
                </a:lnTo>
                <a:cubicBezTo>
                  <a:pt x="3254353" y="144000"/>
                  <a:pt x="3254353" y="144000"/>
                  <a:pt x="3254353" y="144000"/>
                </a:cubicBezTo>
                <a:lnTo>
                  <a:pt x="3208959" y="144000"/>
                </a:lnTo>
                <a:lnTo>
                  <a:pt x="3098299" y="144000"/>
                </a:lnTo>
                <a:lnTo>
                  <a:pt x="3043488" y="144000"/>
                </a:lnTo>
                <a:cubicBezTo>
                  <a:pt x="3019849" y="144000"/>
                  <a:pt x="3019849" y="144000"/>
                  <a:pt x="3019849" y="144000"/>
                </a:cubicBezTo>
                <a:lnTo>
                  <a:pt x="40933" y="144000"/>
                </a:lnTo>
                <a:cubicBezTo>
                  <a:pt x="18326" y="144000"/>
                  <a:pt x="0" y="125674"/>
                  <a:pt x="0" y="103067"/>
                </a:cubicBezTo>
                <a:lnTo>
                  <a:pt x="0" y="40933"/>
                </a:lnTo>
                <a:cubicBezTo>
                  <a:pt x="0" y="18326"/>
                  <a:pt x="18326" y="0"/>
                  <a:pt x="40933" y="0"/>
                </a:cubicBezTo>
                <a:close/>
              </a:path>
            </a:pathLst>
          </a:custGeom>
          <a:ln/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216000" tIns="34290" rIns="324000" bIns="3429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66" name="Freihandform 46"/>
          <p:cNvSpPr>
            <a:spLocks/>
          </p:cNvSpPr>
          <p:nvPr>
            <p:custDataLst>
              <p:tags r:id="rId13"/>
            </p:custDataLst>
          </p:nvPr>
        </p:nvSpPr>
        <p:spPr bwMode="gray">
          <a:xfrm>
            <a:off x="3715608" y="3403701"/>
            <a:ext cx="1011534" cy="133672"/>
          </a:xfrm>
          <a:custGeom>
            <a:avLst/>
            <a:gdLst>
              <a:gd name="connsiteX0" fmla="*/ 40933 w 4377654"/>
              <a:gd name="connsiteY0" fmla="*/ 0 h 144000"/>
              <a:gd name="connsiteX1" fmla="*/ 3048452 w 4377654"/>
              <a:gd name="connsiteY1" fmla="*/ 0 h 144000"/>
              <a:gd name="connsiteX2" fmla="*/ 3098299 w 4377654"/>
              <a:gd name="connsiteY2" fmla="*/ 0 h 144000"/>
              <a:gd name="connsiteX3" fmla="*/ 3321187 w 4377654"/>
              <a:gd name="connsiteY3" fmla="*/ 0 h 144000"/>
              <a:gd name="connsiteX4" fmla="*/ 3794440 w 4377654"/>
              <a:gd name="connsiteY4" fmla="*/ 0 h 144000"/>
              <a:gd name="connsiteX5" fmla="*/ 3803717 w 4377654"/>
              <a:gd name="connsiteY5" fmla="*/ 0 h 144000"/>
              <a:gd name="connsiteX6" fmla="*/ 4067175 w 4377654"/>
              <a:gd name="connsiteY6" fmla="*/ 0 h 144000"/>
              <a:gd name="connsiteX7" fmla="*/ 4076451 w 4377654"/>
              <a:gd name="connsiteY7" fmla="*/ 0 h 144000"/>
              <a:gd name="connsiteX8" fmla="*/ 4076888 w 4377654"/>
              <a:gd name="connsiteY8" fmla="*/ 94 h 144000"/>
              <a:gd name="connsiteX9" fmla="*/ 4301173 w 4377654"/>
              <a:gd name="connsiteY9" fmla="*/ 94 h 144000"/>
              <a:gd name="connsiteX10" fmla="*/ 4310443 w 4377654"/>
              <a:gd name="connsiteY10" fmla="*/ 94 h 144000"/>
              <a:gd name="connsiteX11" fmla="*/ 4329757 w 4377654"/>
              <a:gd name="connsiteY11" fmla="*/ 7859 h 144000"/>
              <a:gd name="connsiteX12" fmla="*/ 4375337 w 4377654"/>
              <a:gd name="connsiteY12" fmla="*/ 64283 h 144000"/>
              <a:gd name="connsiteX13" fmla="*/ 4375337 w 4377654"/>
              <a:gd name="connsiteY13" fmla="*/ 79812 h 144000"/>
              <a:gd name="connsiteX14" fmla="*/ 4329757 w 4377654"/>
              <a:gd name="connsiteY14" fmla="*/ 136236 h 144000"/>
              <a:gd name="connsiteX15" fmla="*/ 4310443 w 4377654"/>
              <a:gd name="connsiteY15" fmla="*/ 144000 h 144000"/>
              <a:gd name="connsiteX16" fmla="*/ 4302718 w 4377654"/>
              <a:gd name="connsiteY16" fmla="*/ 144000 h 144000"/>
              <a:gd name="connsiteX17" fmla="*/ 4301173 w 4377654"/>
              <a:gd name="connsiteY17" fmla="*/ 144000 h 144000"/>
              <a:gd name="connsiteX18" fmla="*/ 4164914 w 4377654"/>
              <a:gd name="connsiteY18" fmla="*/ 144000 h 144000"/>
              <a:gd name="connsiteX19" fmla="*/ 4076451 w 4377654"/>
              <a:gd name="connsiteY19" fmla="*/ 144000 h 144000"/>
              <a:gd name="connsiteX20" fmla="*/ 4069687 w 4377654"/>
              <a:gd name="connsiteY20" fmla="*/ 144000 h 144000"/>
              <a:gd name="connsiteX21" fmla="*/ 4068721 w 4377654"/>
              <a:gd name="connsiteY21" fmla="*/ 144000 h 144000"/>
              <a:gd name="connsiteX22" fmla="*/ 4067175 w 4377654"/>
              <a:gd name="connsiteY22" fmla="*/ 144000 h 144000"/>
              <a:gd name="connsiteX23" fmla="*/ 4045664 w 4377654"/>
              <a:gd name="connsiteY23" fmla="*/ 144000 h 144000"/>
              <a:gd name="connsiteX24" fmla="*/ 4037709 w 4377654"/>
              <a:gd name="connsiteY24" fmla="*/ 144000 h 144000"/>
              <a:gd name="connsiteX25" fmla="*/ 4029983 w 4377654"/>
              <a:gd name="connsiteY25" fmla="*/ 144000 h 144000"/>
              <a:gd name="connsiteX26" fmla="*/ 4028438 w 4377654"/>
              <a:gd name="connsiteY26" fmla="*/ 144000 h 144000"/>
              <a:gd name="connsiteX27" fmla="*/ 3942289 w 4377654"/>
              <a:gd name="connsiteY27" fmla="*/ 144000 h 144000"/>
              <a:gd name="connsiteX28" fmla="*/ 3930827 w 4377654"/>
              <a:gd name="connsiteY28" fmla="*/ 144000 h 144000"/>
              <a:gd name="connsiteX29" fmla="*/ 3892179 w 4377654"/>
              <a:gd name="connsiteY29" fmla="*/ 144000 h 144000"/>
              <a:gd name="connsiteX30" fmla="*/ 3853654 w 4377654"/>
              <a:gd name="connsiteY30" fmla="*/ 144000 h 144000"/>
              <a:gd name="connsiteX31" fmla="*/ 3811500 w 4377654"/>
              <a:gd name="connsiteY31" fmla="*/ 144000 h 144000"/>
              <a:gd name="connsiteX32" fmla="*/ 3803717 w 4377654"/>
              <a:gd name="connsiteY32" fmla="*/ 144000 h 144000"/>
              <a:gd name="connsiteX33" fmla="*/ 3796953 w 4377654"/>
              <a:gd name="connsiteY33" fmla="*/ 144000 h 144000"/>
              <a:gd name="connsiteX34" fmla="*/ 3795986 w 4377654"/>
              <a:gd name="connsiteY34" fmla="*/ 144000 h 144000"/>
              <a:gd name="connsiteX35" fmla="*/ 3794440 w 4377654"/>
              <a:gd name="connsiteY35" fmla="*/ 144000 h 144000"/>
              <a:gd name="connsiteX36" fmla="*/ 3778627 w 4377654"/>
              <a:gd name="connsiteY36" fmla="*/ 144000 h 144000"/>
              <a:gd name="connsiteX37" fmla="*/ 3772929 w 4377654"/>
              <a:gd name="connsiteY37" fmla="*/ 144000 h 144000"/>
              <a:gd name="connsiteX38" fmla="*/ 3716073 w 4377654"/>
              <a:gd name="connsiteY38" fmla="*/ 144000 h 144000"/>
              <a:gd name="connsiteX39" fmla="*/ 3708057 w 4377654"/>
              <a:gd name="connsiteY39" fmla="*/ 144000 h 144000"/>
              <a:gd name="connsiteX40" fmla="*/ 3669554 w 4377654"/>
              <a:gd name="connsiteY40" fmla="*/ 144000 h 144000"/>
              <a:gd name="connsiteX41" fmla="*/ 3658093 w 4377654"/>
              <a:gd name="connsiteY41" fmla="*/ 144000 h 144000"/>
              <a:gd name="connsiteX42" fmla="*/ 3623848 w 4377654"/>
              <a:gd name="connsiteY42" fmla="*/ 144000 h 144000"/>
              <a:gd name="connsiteX43" fmla="*/ 3619365 w 4377654"/>
              <a:gd name="connsiteY43" fmla="*/ 144000 h 144000"/>
              <a:gd name="connsiteX44" fmla="*/ 3580920 w 4377654"/>
              <a:gd name="connsiteY44" fmla="*/ 144000 h 144000"/>
              <a:gd name="connsiteX45" fmla="*/ 3567908 w 4377654"/>
              <a:gd name="connsiteY45" fmla="*/ 144000 h 144000"/>
              <a:gd name="connsiteX46" fmla="*/ 3544288 w 4377654"/>
              <a:gd name="connsiteY46" fmla="*/ 144000 h 144000"/>
              <a:gd name="connsiteX47" fmla="*/ 3539182 w 4377654"/>
              <a:gd name="connsiteY47" fmla="*/ 144000 h 144000"/>
              <a:gd name="connsiteX48" fmla="*/ 3538765 w 4377654"/>
              <a:gd name="connsiteY48" fmla="*/ 144000 h 144000"/>
              <a:gd name="connsiteX49" fmla="*/ 3528599 w 4377654"/>
              <a:gd name="connsiteY49" fmla="*/ 144000 h 144000"/>
              <a:gd name="connsiteX50" fmla="*/ 3527087 w 4377654"/>
              <a:gd name="connsiteY50" fmla="*/ 144000 h 144000"/>
              <a:gd name="connsiteX51" fmla="*/ 3505893 w 4377654"/>
              <a:gd name="connsiteY51" fmla="*/ 144000 h 144000"/>
              <a:gd name="connsiteX52" fmla="*/ 3481693 w 4377654"/>
              <a:gd name="connsiteY52" fmla="*/ 144000 h 144000"/>
              <a:gd name="connsiteX53" fmla="*/ 3443338 w 4377654"/>
              <a:gd name="connsiteY53" fmla="*/ 144000 h 144000"/>
              <a:gd name="connsiteX54" fmla="*/ 3435322 w 4377654"/>
              <a:gd name="connsiteY54" fmla="*/ 144000 h 144000"/>
              <a:gd name="connsiteX55" fmla="*/ 3419272 w 4377654"/>
              <a:gd name="connsiteY55" fmla="*/ 144000 h 144000"/>
              <a:gd name="connsiteX56" fmla="*/ 3372364 w 4377654"/>
              <a:gd name="connsiteY56" fmla="*/ 144000 h 144000"/>
              <a:gd name="connsiteX57" fmla="*/ 3351113 w 4377654"/>
              <a:gd name="connsiteY57" fmla="*/ 144000 h 144000"/>
              <a:gd name="connsiteX58" fmla="*/ 3346630 w 4377654"/>
              <a:gd name="connsiteY58" fmla="*/ 144000 h 144000"/>
              <a:gd name="connsiteX59" fmla="*/ 3316223 w 4377654"/>
              <a:gd name="connsiteY59" fmla="*/ 144000 h 144000"/>
              <a:gd name="connsiteX60" fmla="*/ 3295539 w 4377654"/>
              <a:gd name="connsiteY60" fmla="*/ 144000 h 144000"/>
              <a:gd name="connsiteX61" fmla="*/ 3295173 w 4377654"/>
              <a:gd name="connsiteY61" fmla="*/ 144000 h 144000"/>
              <a:gd name="connsiteX62" fmla="*/ 3292584 w 4377654"/>
              <a:gd name="connsiteY62" fmla="*/ 144000 h 144000"/>
              <a:gd name="connsiteX63" fmla="*/ 3271554 w 4377654"/>
              <a:gd name="connsiteY63" fmla="*/ 144000 h 144000"/>
              <a:gd name="connsiteX64" fmla="*/ 3266448 w 4377654"/>
              <a:gd name="connsiteY64" fmla="*/ 144000 h 144000"/>
              <a:gd name="connsiteX65" fmla="*/ 3254353 w 4377654"/>
              <a:gd name="connsiteY65" fmla="*/ 144000 h 144000"/>
              <a:gd name="connsiteX66" fmla="*/ 3208959 w 4377654"/>
              <a:gd name="connsiteY66" fmla="*/ 144000 h 144000"/>
              <a:gd name="connsiteX67" fmla="*/ 3098299 w 4377654"/>
              <a:gd name="connsiteY67" fmla="*/ 144000 h 144000"/>
              <a:gd name="connsiteX68" fmla="*/ 3043488 w 4377654"/>
              <a:gd name="connsiteY68" fmla="*/ 144000 h 144000"/>
              <a:gd name="connsiteX69" fmla="*/ 3019849 w 4377654"/>
              <a:gd name="connsiteY69" fmla="*/ 144000 h 144000"/>
              <a:gd name="connsiteX70" fmla="*/ 40933 w 4377654"/>
              <a:gd name="connsiteY70" fmla="*/ 144000 h 144000"/>
              <a:gd name="connsiteX71" fmla="*/ 0 w 4377654"/>
              <a:gd name="connsiteY71" fmla="*/ 103067 h 144000"/>
              <a:gd name="connsiteX72" fmla="*/ 0 w 4377654"/>
              <a:gd name="connsiteY72" fmla="*/ 40933 h 144000"/>
              <a:gd name="connsiteX73" fmla="*/ 40933 w 4377654"/>
              <a:gd name="connsiteY73" fmla="*/ 0 h 1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4377654" h="144000">
                <a:moveTo>
                  <a:pt x="40933" y="0"/>
                </a:moveTo>
                <a:lnTo>
                  <a:pt x="3048452" y="0"/>
                </a:lnTo>
                <a:lnTo>
                  <a:pt x="3098299" y="0"/>
                </a:lnTo>
                <a:lnTo>
                  <a:pt x="3321187" y="0"/>
                </a:lnTo>
                <a:lnTo>
                  <a:pt x="3794440" y="0"/>
                </a:lnTo>
                <a:lnTo>
                  <a:pt x="3803717" y="0"/>
                </a:lnTo>
                <a:lnTo>
                  <a:pt x="4067175" y="0"/>
                </a:lnTo>
                <a:cubicBezTo>
                  <a:pt x="4076451" y="0"/>
                  <a:pt x="4076451" y="0"/>
                  <a:pt x="4076451" y="0"/>
                </a:cubicBezTo>
                <a:lnTo>
                  <a:pt x="4076888" y="94"/>
                </a:lnTo>
                <a:lnTo>
                  <a:pt x="4301173" y="94"/>
                </a:lnTo>
                <a:cubicBezTo>
                  <a:pt x="4310443" y="94"/>
                  <a:pt x="4310443" y="94"/>
                  <a:pt x="4310443" y="94"/>
                </a:cubicBezTo>
                <a:cubicBezTo>
                  <a:pt x="4317396" y="94"/>
                  <a:pt x="4325894" y="3718"/>
                  <a:pt x="4329757" y="7859"/>
                </a:cubicBezTo>
                <a:cubicBezTo>
                  <a:pt x="4375337" y="64283"/>
                  <a:pt x="4375337" y="64283"/>
                  <a:pt x="4375337" y="64283"/>
                </a:cubicBezTo>
                <a:cubicBezTo>
                  <a:pt x="4378427" y="68424"/>
                  <a:pt x="4378427" y="75671"/>
                  <a:pt x="4375337" y="79812"/>
                </a:cubicBezTo>
                <a:cubicBezTo>
                  <a:pt x="4329757" y="136236"/>
                  <a:pt x="4329757" y="136236"/>
                  <a:pt x="4329757" y="136236"/>
                </a:cubicBezTo>
                <a:cubicBezTo>
                  <a:pt x="4325894" y="140377"/>
                  <a:pt x="4317396" y="144000"/>
                  <a:pt x="4310443" y="144000"/>
                </a:cubicBezTo>
                <a:cubicBezTo>
                  <a:pt x="4302718" y="144000"/>
                  <a:pt x="4302718" y="144000"/>
                  <a:pt x="4302718" y="144000"/>
                </a:cubicBezTo>
                <a:cubicBezTo>
                  <a:pt x="4301173" y="144000"/>
                  <a:pt x="4301173" y="144000"/>
                  <a:pt x="4301173" y="144000"/>
                </a:cubicBezTo>
                <a:cubicBezTo>
                  <a:pt x="4252793" y="144000"/>
                  <a:pt x="4207436" y="144000"/>
                  <a:pt x="4164914" y="144000"/>
                </a:cubicBezTo>
                <a:lnTo>
                  <a:pt x="4076451" y="144000"/>
                </a:lnTo>
                <a:lnTo>
                  <a:pt x="4069687" y="144000"/>
                </a:lnTo>
                <a:lnTo>
                  <a:pt x="4068721" y="144000"/>
                </a:lnTo>
                <a:lnTo>
                  <a:pt x="4067175" y="144000"/>
                </a:lnTo>
                <a:lnTo>
                  <a:pt x="4045664" y="144000"/>
                </a:lnTo>
                <a:lnTo>
                  <a:pt x="4037709" y="144000"/>
                </a:lnTo>
                <a:lnTo>
                  <a:pt x="4029983" y="144000"/>
                </a:lnTo>
                <a:lnTo>
                  <a:pt x="4028438" y="144000"/>
                </a:lnTo>
                <a:lnTo>
                  <a:pt x="3942289" y="144000"/>
                </a:lnTo>
                <a:lnTo>
                  <a:pt x="3930827" y="144000"/>
                </a:lnTo>
                <a:lnTo>
                  <a:pt x="3892179" y="144000"/>
                </a:lnTo>
                <a:lnTo>
                  <a:pt x="3853654" y="144000"/>
                </a:lnTo>
                <a:lnTo>
                  <a:pt x="3811500" y="144000"/>
                </a:lnTo>
                <a:lnTo>
                  <a:pt x="3803717" y="144000"/>
                </a:lnTo>
                <a:lnTo>
                  <a:pt x="3796953" y="144000"/>
                </a:lnTo>
                <a:lnTo>
                  <a:pt x="3795986" y="144000"/>
                </a:lnTo>
                <a:lnTo>
                  <a:pt x="3794440" y="144000"/>
                </a:lnTo>
                <a:lnTo>
                  <a:pt x="3778627" y="144000"/>
                </a:lnTo>
                <a:lnTo>
                  <a:pt x="3772929" y="144000"/>
                </a:lnTo>
                <a:lnTo>
                  <a:pt x="3716073" y="144000"/>
                </a:lnTo>
                <a:lnTo>
                  <a:pt x="3708057" y="144000"/>
                </a:lnTo>
                <a:lnTo>
                  <a:pt x="3669554" y="144000"/>
                </a:lnTo>
                <a:lnTo>
                  <a:pt x="3658093" y="144000"/>
                </a:lnTo>
                <a:lnTo>
                  <a:pt x="3623848" y="144000"/>
                </a:lnTo>
                <a:lnTo>
                  <a:pt x="3619365" y="144000"/>
                </a:lnTo>
                <a:lnTo>
                  <a:pt x="3580920" y="144000"/>
                </a:lnTo>
                <a:lnTo>
                  <a:pt x="3567908" y="144000"/>
                </a:lnTo>
                <a:lnTo>
                  <a:pt x="3544288" y="144000"/>
                </a:lnTo>
                <a:lnTo>
                  <a:pt x="3539182" y="144000"/>
                </a:lnTo>
                <a:lnTo>
                  <a:pt x="3538765" y="144000"/>
                </a:lnTo>
                <a:lnTo>
                  <a:pt x="3528599" y="144000"/>
                </a:lnTo>
                <a:cubicBezTo>
                  <a:pt x="3527087" y="144000"/>
                  <a:pt x="3527087" y="144000"/>
                  <a:pt x="3527087" y="144000"/>
                </a:cubicBezTo>
                <a:lnTo>
                  <a:pt x="3505893" y="144000"/>
                </a:lnTo>
                <a:lnTo>
                  <a:pt x="3481693" y="144000"/>
                </a:lnTo>
                <a:lnTo>
                  <a:pt x="3443338" y="144000"/>
                </a:lnTo>
                <a:lnTo>
                  <a:pt x="3435322" y="144000"/>
                </a:lnTo>
                <a:lnTo>
                  <a:pt x="3419272" y="144000"/>
                </a:lnTo>
                <a:cubicBezTo>
                  <a:pt x="3401174" y="144000"/>
                  <a:pt x="3385661" y="144000"/>
                  <a:pt x="3372364" y="144000"/>
                </a:cubicBezTo>
                <a:lnTo>
                  <a:pt x="3351113" y="144000"/>
                </a:lnTo>
                <a:lnTo>
                  <a:pt x="3346630" y="144000"/>
                </a:lnTo>
                <a:lnTo>
                  <a:pt x="3316223" y="144000"/>
                </a:lnTo>
                <a:cubicBezTo>
                  <a:pt x="3304403" y="144000"/>
                  <a:pt x="3298494" y="144000"/>
                  <a:pt x="3295539" y="144000"/>
                </a:cubicBezTo>
                <a:lnTo>
                  <a:pt x="3295173" y="144000"/>
                </a:lnTo>
                <a:lnTo>
                  <a:pt x="3292584" y="144000"/>
                </a:lnTo>
                <a:lnTo>
                  <a:pt x="3271554" y="144000"/>
                </a:lnTo>
                <a:lnTo>
                  <a:pt x="3266448" y="144000"/>
                </a:lnTo>
                <a:cubicBezTo>
                  <a:pt x="3254353" y="144000"/>
                  <a:pt x="3254353" y="144000"/>
                  <a:pt x="3254353" y="144000"/>
                </a:cubicBezTo>
                <a:lnTo>
                  <a:pt x="3208959" y="144000"/>
                </a:lnTo>
                <a:lnTo>
                  <a:pt x="3098299" y="144000"/>
                </a:lnTo>
                <a:lnTo>
                  <a:pt x="3043488" y="144000"/>
                </a:lnTo>
                <a:cubicBezTo>
                  <a:pt x="3019849" y="144000"/>
                  <a:pt x="3019849" y="144000"/>
                  <a:pt x="3019849" y="144000"/>
                </a:cubicBezTo>
                <a:lnTo>
                  <a:pt x="40933" y="144000"/>
                </a:lnTo>
                <a:cubicBezTo>
                  <a:pt x="18326" y="144000"/>
                  <a:pt x="0" y="125674"/>
                  <a:pt x="0" y="103067"/>
                </a:cubicBezTo>
                <a:lnTo>
                  <a:pt x="0" y="40933"/>
                </a:lnTo>
                <a:cubicBezTo>
                  <a:pt x="0" y="18326"/>
                  <a:pt x="18326" y="0"/>
                  <a:pt x="40933" y="0"/>
                </a:cubicBezTo>
                <a:close/>
              </a:path>
            </a:pathLst>
          </a:custGeom>
          <a:ln/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216000" tIns="34290" rIns="324000" bIns="3429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68" name="Freihandform 46"/>
          <p:cNvSpPr>
            <a:spLocks/>
          </p:cNvSpPr>
          <p:nvPr>
            <p:custDataLst>
              <p:tags r:id="rId14"/>
            </p:custDataLst>
          </p:nvPr>
        </p:nvSpPr>
        <p:spPr bwMode="gray">
          <a:xfrm>
            <a:off x="4721412" y="4015647"/>
            <a:ext cx="3018940" cy="133672"/>
          </a:xfrm>
          <a:custGeom>
            <a:avLst/>
            <a:gdLst>
              <a:gd name="connsiteX0" fmla="*/ 40933 w 4377654"/>
              <a:gd name="connsiteY0" fmla="*/ 0 h 144000"/>
              <a:gd name="connsiteX1" fmla="*/ 3048452 w 4377654"/>
              <a:gd name="connsiteY1" fmla="*/ 0 h 144000"/>
              <a:gd name="connsiteX2" fmla="*/ 3098299 w 4377654"/>
              <a:gd name="connsiteY2" fmla="*/ 0 h 144000"/>
              <a:gd name="connsiteX3" fmla="*/ 3321187 w 4377654"/>
              <a:gd name="connsiteY3" fmla="*/ 0 h 144000"/>
              <a:gd name="connsiteX4" fmla="*/ 3794440 w 4377654"/>
              <a:gd name="connsiteY4" fmla="*/ 0 h 144000"/>
              <a:gd name="connsiteX5" fmla="*/ 3803717 w 4377654"/>
              <a:gd name="connsiteY5" fmla="*/ 0 h 144000"/>
              <a:gd name="connsiteX6" fmla="*/ 4067175 w 4377654"/>
              <a:gd name="connsiteY6" fmla="*/ 0 h 144000"/>
              <a:gd name="connsiteX7" fmla="*/ 4076451 w 4377654"/>
              <a:gd name="connsiteY7" fmla="*/ 0 h 144000"/>
              <a:gd name="connsiteX8" fmla="*/ 4076888 w 4377654"/>
              <a:gd name="connsiteY8" fmla="*/ 94 h 144000"/>
              <a:gd name="connsiteX9" fmla="*/ 4301173 w 4377654"/>
              <a:gd name="connsiteY9" fmla="*/ 94 h 144000"/>
              <a:gd name="connsiteX10" fmla="*/ 4310443 w 4377654"/>
              <a:gd name="connsiteY10" fmla="*/ 94 h 144000"/>
              <a:gd name="connsiteX11" fmla="*/ 4329757 w 4377654"/>
              <a:gd name="connsiteY11" fmla="*/ 7859 h 144000"/>
              <a:gd name="connsiteX12" fmla="*/ 4375337 w 4377654"/>
              <a:gd name="connsiteY12" fmla="*/ 64283 h 144000"/>
              <a:gd name="connsiteX13" fmla="*/ 4375337 w 4377654"/>
              <a:gd name="connsiteY13" fmla="*/ 79812 h 144000"/>
              <a:gd name="connsiteX14" fmla="*/ 4329757 w 4377654"/>
              <a:gd name="connsiteY14" fmla="*/ 136236 h 144000"/>
              <a:gd name="connsiteX15" fmla="*/ 4310443 w 4377654"/>
              <a:gd name="connsiteY15" fmla="*/ 144000 h 144000"/>
              <a:gd name="connsiteX16" fmla="*/ 4302718 w 4377654"/>
              <a:gd name="connsiteY16" fmla="*/ 144000 h 144000"/>
              <a:gd name="connsiteX17" fmla="*/ 4301173 w 4377654"/>
              <a:gd name="connsiteY17" fmla="*/ 144000 h 144000"/>
              <a:gd name="connsiteX18" fmla="*/ 4164914 w 4377654"/>
              <a:gd name="connsiteY18" fmla="*/ 144000 h 144000"/>
              <a:gd name="connsiteX19" fmla="*/ 4076451 w 4377654"/>
              <a:gd name="connsiteY19" fmla="*/ 144000 h 144000"/>
              <a:gd name="connsiteX20" fmla="*/ 4069687 w 4377654"/>
              <a:gd name="connsiteY20" fmla="*/ 144000 h 144000"/>
              <a:gd name="connsiteX21" fmla="*/ 4068721 w 4377654"/>
              <a:gd name="connsiteY21" fmla="*/ 144000 h 144000"/>
              <a:gd name="connsiteX22" fmla="*/ 4067175 w 4377654"/>
              <a:gd name="connsiteY22" fmla="*/ 144000 h 144000"/>
              <a:gd name="connsiteX23" fmla="*/ 4045664 w 4377654"/>
              <a:gd name="connsiteY23" fmla="*/ 144000 h 144000"/>
              <a:gd name="connsiteX24" fmla="*/ 4037709 w 4377654"/>
              <a:gd name="connsiteY24" fmla="*/ 144000 h 144000"/>
              <a:gd name="connsiteX25" fmla="*/ 4029983 w 4377654"/>
              <a:gd name="connsiteY25" fmla="*/ 144000 h 144000"/>
              <a:gd name="connsiteX26" fmla="*/ 4028438 w 4377654"/>
              <a:gd name="connsiteY26" fmla="*/ 144000 h 144000"/>
              <a:gd name="connsiteX27" fmla="*/ 3942289 w 4377654"/>
              <a:gd name="connsiteY27" fmla="*/ 144000 h 144000"/>
              <a:gd name="connsiteX28" fmla="*/ 3930827 w 4377654"/>
              <a:gd name="connsiteY28" fmla="*/ 144000 h 144000"/>
              <a:gd name="connsiteX29" fmla="*/ 3892179 w 4377654"/>
              <a:gd name="connsiteY29" fmla="*/ 144000 h 144000"/>
              <a:gd name="connsiteX30" fmla="*/ 3853654 w 4377654"/>
              <a:gd name="connsiteY30" fmla="*/ 144000 h 144000"/>
              <a:gd name="connsiteX31" fmla="*/ 3811500 w 4377654"/>
              <a:gd name="connsiteY31" fmla="*/ 144000 h 144000"/>
              <a:gd name="connsiteX32" fmla="*/ 3803717 w 4377654"/>
              <a:gd name="connsiteY32" fmla="*/ 144000 h 144000"/>
              <a:gd name="connsiteX33" fmla="*/ 3796953 w 4377654"/>
              <a:gd name="connsiteY33" fmla="*/ 144000 h 144000"/>
              <a:gd name="connsiteX34" fmla="*/ 3795986 w 4377654"/>
              <a:gd name="connsiteY34" fmla="*/ 144000 h 144000"/>
              <a:gd name="connsiteX35" fmla="*/ 3794440 w 4377654"/>
              <a:gd name="connsiteY35" fmla="*/ 144000 h 144000"/>
              <a:gd name="connsiteX36" fmla="*/ 3778627 w 4377654"/>
              <a:gd name="connsiteY36" fmla="*/ 144000 h 144000"/>
              <a:gd name="connsiteX37" fmla="*/ 3772929 w 4377654"/>
              <a:gd name="connsiteY37" fmla="*/ 144000 h 144000"/>
              <a:gd name="connsiteX38" fmla="*/ 3716073 w 4377654"/>
              <a:gd name="connsiteY38" fmla="*/ 144000 h 144000"/>
              <a:gd name="connsiteX39" fmla="*/ 3708057 w 4377654"/>
              <a:gd name="connsiteY39" fmla="*/ 144000 h 144000"/>
              <a:gd name="connsiteX40" fmla="*/ 3669554 w 4377654"/>
              <a:gd name="connsiteY40" fmla="*/ 144000 h 144000"/>
              <a:gd name="connsiteX41" fmla="*/ 3658093 w 4377654"/>
              <a:gd name="connsiteY41" fmla="*/ 144000 h 144000"/>
              <a:gd name="connsiteX42" fmla="*/ 3623848 w 4377654"/>
              <a:gd name="connsiteY42" fmla="*/ 144000 h 144000"/>
              <a:gd name="connsiteX43" fmla="*/ 3619365 w 4377654"/>
              <a:gd name="connsiteY43" fmla="*/ 144000 h 144000"/>
              <a:gd name="connsiteX44" fmla="*/ 3580920 w 4377654"/>
              <a:gd name="connsiteY44" fmla="*/ 144000 h 144000"/>
              <a:gd name="connsiteX45" fmla="*/ 3567908 w 4377654"/>
              <a:gd name="connsiteY45" fmla="*/ 144000 h 144000"/>
              <a:gd name="connsiteX46" fmla="*/ 3544288 w 4377654"/>
              <a:gd name="connsiteY46" fmla="*/ 144000 h 144000"/>
              <a:gd name="connsiteX47" fmla="*/ 3539182 w 4377654"/>
              <a:gd name="connsiteY47" fmla="*/ 144000 h 144000"/>
              <a:gd name="connsiteX48" fmla="*/ 3538765 w 4377654"/>
              <a:gd name="connsiteY48" fmla="*/ 144000 h 144000"/>
              <a:gd name="connsiteX49" fmla="*/ 3528599 w 4377654"/>
              <a:gd name="connsiteY49" fmla="*/ 144000 h 144000"/>
              <a:gd name="connsiteX50" fmla="*/ 3527087 w 4377654"/>
              <a:gd name="connsiteY50" fmla="*/ 144000 h 144000"/>
              <a:gd name="connsiteX51" fmla="*/ 3505893 w 4377654"/>
              <a:gd name="connsiteY51" fmla="*/ 144000 h 144000"/>
              <a:gd name="connsiteX52" fmla="*/ 3481693 w 4377654"/>
              <a:gd name="connsiteY52" fmla="*/ 144000 h 144000"/>
              <a:gd name="connsiteX53" fmla="*/ 3443338 w 4377654"/>
              <a:gd name="connsiteY53" fmla="*/ 144000 h 144000"/>
              <a:gd name="connsiteX54" fmla="*/ 3435322 w 4377654"/>
              <a:gd name="connsiteY54" fmla="*/ 144000 h 144000"/>
              <a:gd name="connsiteX55" fmla="*/ 3419272 w 4377654"/>
              <a:gd name="connsiteY55" fmla="*/ 144000 h 144000"/>
              <a:gd name="connsiteX56" fmla="*/ 3372364 w 4377654"/>
              <a:gd name="connsiteY56" fmla="*/ 144000 h 144000"/>
              <a:gd name="connsiteX57" fmla="*/ 3351113 w 4377654"/>
              <a:gd name="connsiteY57" fmla="*/ 144000 h 144000"/>
              <a:gd name="connsiteX58" fmla="*/ 3346630 w 4377654"/>
              <a:gd name="connsiteY58" fmla="*/ 144000 h 144000"/>
              <a:gd name="connsiteX59" fmla="*/ 3316223 w 4377654"/>
              <a:gd name="connsiteY59" fmla="*/ 144000 h 144000"/>
              <a:gd name="connsiteX60" fmla="*/ 3295539 w 4377654"/>
              <a:gd name="connsiteY60" fmla="*/ 144000 h 144000"/>
              <a:gd name="connsiteX61" fmla="*/ 3295173 w 4377654"/>
              <a:gd name="connsiteY61" fmla="*/ 144000 h 144000"/>
              <a:gd name="connsiteX62" fmla="*/ 3292584 w 4377654"/>
              <a:gd name="connsiteY62" fmla="*/ 144000 h 144000"/>
              <a:gd name="connsiteX63" fmla="*/ 3271554 w 4377654"/>
              <a:gd name="connsiteY63" fmla="*/ 144000 h 144000"/>
              <a:gd name="connsiteX64" fmla="*/ 3266448 w 4377654"/>
              <a:gd name="connsiteY64" fmla="*/ 144000 h 144000"/>
              <a:gd name="connsiteX65" fmla="*/ 3254353 w 4377654"/>
              <a:gd name="connsiteY65" fmla="*/ 144000 h 144000"/>
              <a:gd name="connsiteX66" fmla="*/ 3208959 w 4377654"/>
              <a:gd name="connsiteY66" fmla="*/ 144000 h 144000"/>
              <a:gd name="connsiteX67" fmla="*/ 3098299 w 4377654"/>
              <a:gd name="connsiteY67" fmla="*/ 144000 h 144000"/>
              <a:gd name="connsiteX68" fmla="*/ 3043488 w 4377654"/>
              <a:gd name="connsiteY68" fmla="*/ 144000 h 144000"/>
              <a:gd name="connsiteX69" fmla="*/ 3019849 w 4377654"/>
              <a:gd name="connsiteY69" fmla="*/ 144000 h 144000"/>
              <a:gd name="connsiteX70" fmla="*/ 40933 w 4377654"/>
              <a:gd name="connsiteY70" fmla="*/ 144000 h 144000"/>
              <a:gd name="connsiteX71" fmla="*/ 0 w 4377654"/>
              <a:gd name="connsiteY71" fmla="*/ 103067 h 144000"/>
              <a:gd name="connsiteX72" fmla="*/ 0 w 4377654"/>
              <a:gd name="connsiteY72" fmla="*/ 40933 h 144000"/>
              <a:gd name="connsiteX73" fmla="*/ 40933 w 4377654"/>
              <a:gd name="connsiteY73" fmla="*/ 0 h 1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4377654" h="144000">
                <a:moveTo>
                  <a:pt x="40933" y="0"/>
                </a:moveTo>
                <a:lnTo>
                  <a:pt x="3048452" y="0"/>
                </a:lnTo>
                <a:lnTo>
                  <a:pt x="3098299" y="0"/>
                </a:lnTo>
                <a:lnTo>
                  <a:pt x="3321187" y="0"/>
                </a:lnTo>
                <a:lnTo>
                  <a:pt x="3794440" y="0"/>
                </a:lnTo>
                <a:lnTo>
                  <a:pt x="3803717" y="0"/>
                </a:lnTo>
                <a:lnTo>
                  <a:pt x="4067175" y="0"/>
                </a:lnTo>
                <a:cubicBezTo>
                  <a:pt x="4076451" y="0"/>
                  <a:pt x="4076451" y="0"/>
                  <a:pt x="4076451" y="0"/>
                </a:cubicBezTo>
                <a:lnTo>
                  <a:pt x="4076888" y="94"/>
                </a:lnTo>
                <a:lnTo>
                  <a:pt x="4301173" y="94"/>
                </a:lnTo>
                <a:cubicBezTo>
                  <a:pt x="4310443" y="94"/>
                  <a:pt x="4310443" y="94"/>
                  <a:pt x="4310443" y="94"/>
                </a:cubicBezTo>
                <a:cubicBezTo>
                  <a:pt x="4317396" y="94"/>
                  <a:pt x="4325894" y="3718"/>
                  <a:pt x="4329757" y="7859"/>
                </a:cubicBezTo>
                <a:cubicBezTo>
                  <a:pt x="4375337" y="64283"/>
                  <a:pt x="4375337" y="64283"/>
                  <a:pt x="4375337" y="64283"/>
                </a:cubicBezTo>
                <a:cubicBezTo>
                  <a:pt x="4378427" y="68424"/>
                  <a:pt x="4378427" y="75671"/>
                  <a:pt x="4375337" y="79812"/>
                </a:cubicBezTo>
                <a:cubicBezTo>
                  <a:pt x="4329757" y="136236"/>
                  <a:pt x="4329757" y="136236"/>
                  <a:pt x="4329757" y="136236"/>
                </a:cubicBezTo>
                <a:cubicBezTo>
                  <a:pt x="4325894" y="140377"/>
                  <a:pt x="4317396" y="144000"/>
                  <a:pt x="4310443" y="144000"/>
                </a:cubicBezTo>
                <a:cubicBezTo>
                  <a:pt x="4302718" y="144000"/>
                  <a:pt x="4302718" y="144000"/>
                  <a:pt x="4302718" y="144000"/>
                </a:cubicBezTo>
                <a:cubicBezTo>
                  <a:pt x="4301173" y="144000"/>
                  <a:pt x="4301173" y="144000"/>
                  <a:pt x="4301173" y="144000"/>
                </a:cubicBezTo>
                <a:cubicBezTo>
                  <a:pt x="4252793" y="144000"/>
                  <a:pt x="4207436" y="144000"/>
                  <a:pt x="4164914" y="144000"/>
                </a:cubicBezTo>
                <a:lnTo>
                  <a:pt x="4076451" y="144000"/>
                </a:lnTo>
                <a:lnTo>
                  <a:pt x="4069687" y="144000"/>
                </a:lnTo>
                <a:lnTo>
                  <a:pt x="4068721" y="144000"/>
                </a:lnTo>
                <a:lnTo>
                  <a:pt x="4067175" y="144000"/>
                </a:lnTo>
                <a:lnTo>
                  <a:pt x="4045664" y="144000"/>
                </a:lnTo>
                <a:lnTo>
                  <a:pt x="4037709" y="144000"/>
                </a:lnTo>
                <a:lnTo>
                  <a:pt x="4029983" y="144000"/>
                </a:lnTo>
                <a:lnTo>
                  <a:pt x="4028438" y="144000"/>
                </a:lnTo>
                <a:lnTo>
                  <a:pt x="3942289" y="144000"/>
                </a:lnTo>
                <a:lnTo>
                  <a:pt x="3930827" y="144000"/>
                </a:lnTo>
                <a:lnTo>
                  <a:pt x="3892179" y="144000"/>
                </a:lnTo>
                <a:lnTo>
                  <a:pt x="3853654" y="144000"/>
                </a:lnTo>
                <a:lnTo>
                  <a:pt x="3811500" y="144000"/>
                </a:lnTo>
                <a:lnTo>
                  <a:pt x="3803717" y="144000"/>
                </a:lnTo>
                <a:lnTo>
                  <a:pt x="3796953" y="144000"/>
                </a:lnTo>
                <a:lnTo>
                  <a:pt x="3795986" y="144000"/>
                </a:lnTo>
                <a:lnTo>
                  <a:pt x="3794440" y="144000"/>
                </a:lnTo>
                <a:lnTo>
                  <a:pt x="3778627" y="144000"/>
                </a:lnTo>
                <a:lnTo>
                  <a:pt x="3772929" y="144000"/>
                </a:lnTo>
                <a:lnTo>
                  <a:pt x="3716073" y="144000"/>
                </a:lnTo>
                <a:lnTo>
                  <a:pt x="3708057" y="144000"/>
                </a:lnTo>
                <a:lnTo>
                  <a:pt x="3669554" y="144000"/>
                </a:lnTo>
                <a:lnTo>
                  <a:pt x="3658093" y="144000"/>
                </a:lnTo>
                <a:lnTo>
                  <a:pt x="3623848" y="144000"/>
                </a:lnTo>
                <a:lnTo>
                  <a:pt x="3619365" y="144000"/>
                </a:lnTo>
                <a:lnTo>
                  <a:pt x="3580920" y="144000"/>
                </a:lnTo>
                <a:lnTo>
                  <a:pt x="3567908" y="144000"/>
                </a:lnTo>
                <a:lnTo>
                  <a:pt x="3544288" y="144000"/>
                </a:lnTo>
                <a:lnTo>
                  <a:pt x="3539182" y="144000"/>
                </a:lnTo>
                <a:lnTo>
                  <a:pt x="3538765" y="144000"/>
                </a:lnTo>
                <a:lnTo>
                  <a:pt x="3528599" y="144000"/>
                </a:lnTo>
                <a:cubicBezTo>
                  <a:pt x="3527087" y="144000"/>
                  <a:pt x="3527087" y="144000"/>
                  <a:pt x="3527087" y="144000"/>
                </a:cubicBezTo>
                <a:lnTo>
                  <a:pt x="3505893" y="144000"/>
                </a:lnTo>
                <a:lnTo>
                  <a:pt x="3481693" y="144000"/>
                </a:lnTo>
                <a:lnTo>
                  <a:pt x="3443338" y="144000"/>
                </a:lnTo>
                <a:lnTo>
                  <a:pt x="3435322" y="144000"/>
                </a:lnTo>
                <a:lnTo>
                  <a:pt x="3419272" y="144000"/>
                </a:lnTo>
                <a:cubicBezTo>
                  <a:pt x="3401174" y="144000"/>
                  <a:pt x="3385661" y="144000"/>
                  <a:pt x="3372364" y="144000"/>
                </a:cubicBezTo>
                <a:lnTo>
                  <a:pt x="3351113" y="144000"/>
                </a:lnTo>
                <a:lnTo>
                  <a:pt x="3346630" y="144000"/>
                </a:lnTo>
                <a:lnTo>
                  <a:pt x="3316223" y="144000"/>
                </a:lnTo>
                <a:cubicBezTo>
                  <a:pt x="3304403" y="144000"/>
                  <a:pt x="3298494" y="144000"/>
                  <a:pt x="3295539" y="144000"/>
                </a:cubicBezTo>
                <a:lnTo>
                  <a:pt x="3295173" y="144000"/>
                </a:lnTo>
                <a:lnTo>
                  <a:pt x="3292584" y="144000"/>
                </a:lnTo>
                <a:lnTo>
                  <a:pt x="3271554" y="144000"/>
                </a:lnTo>
                <a:lnTo>
                  <a:pt x="3266448" y="144000"/>
                </a:lnTo>
                <a:cubicBezTo>
                  <a:pt x="3254353" y="144000"/>
                  <a:pt x="3254353" y="144000"/>
                  <a:pt x="3254353" y="144000"/>
                </a:cubicBezTo>
                <a:lnTo>
                  <a:pt x="3208959" y="144000"/>
                </a:lnTo>
                <a:lnTo>
                  <a:pt x="3098299" y="144000"/>
                </a:lnTo>
                <a:lnTo>
                  <a:pt x="3043488" y="144000"/>
                </a:lnTo>
                <a:cubicBezTo>
                  <a:pt x="3019849" y="144000"/>
                  <a:pt x="3019849" y="144000"/>
                  <a:pt x="3019849" y="144000"/>
                </a:cubicBezTo>
                <a:lnTo>
                  <a:pt x="40933" y="144000"/>
                </a:lnTo>
                <a:cubicBezTo>
                  <a:pt x="18326" y="144000"/>
                  <a:pt x="0" y="125674"/>
                  <a:pt x="0" y="103067"/>
                </a:cubicBezTo>
                <a:lnTo>
                  <a:pt x="0" y="40933"/>
                </a:lnTo>
                <a:cubicBezTo>
                  <a:pt x="0" y="18326"/>
                  <a:pt x="18326" y="0"/>
                  <a:pt x="40933" y="0"/>
                </a:cubicBezTo>
                <a:close/>
              </a:path>
            </a:pathLst>
          </a:custGeom>
          <a:ln/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216000" tIns="34290" rIns="324000" bIns="3429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70" name="Arrow: Right 69"/>
          <p:cNvSpPr/>
          <p:nvPr/>
        </p:nvSpPr>
        <p:spPr>
          <a:xfrm>
            <a:off x="7740352" y="3957608"/>
            <a:ext cx="864096" cy="249750"/>
          </a:xfrm>
          <a:prstGeom prst="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1" name="Text Placeholder 2"/>
          <p:cNvSpPr txBox="1">
            <a:spLocks/>
          </p:cNvSpPr>
          <p:nvPr>
            <p:custDataLst>
              <p:tags r:id="rId15"/>
            </p:custDataLst>
          </p:nvPr>
        </p:nvSpPr>
        <p:spPr bwMode="gray">
          <a:xfrm>
            <a:off x="5076056" y="3622117"/>
            <a:ext cx="2160240" cy="370569"/>
          </a:xfrm>
          <a:prstGeom prst="rect">
            <a:avLst/>
          </a:prstGeom>
          <a:ln>
            <a:noFill/>
          </a:ln>
        </p:spPr>
        <p:txBody>
          <a:bodyPr vert="horz" lIns="162000" tIns="0" rIns="0" bIns="5400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Трехлетний ПООБ</a:t>
            </a:r>
            <a:endParaRPr lang="en-US" sz="900" dirty="0"/>
          </a:p>
        </p:txBody>
      </p:sp>
      <p:cxnSp>
        <p:nvCxnSpPr>
          <p:cNvPr id="81" name="Straight Connector 80"/>
          <p:cNvCxnSpPr/>
          <p:nvPr/>
        </p:nvCxnSpPr>
        <p:spPr>
          <a:xfrm>
            <a:off x="683568" y="2060848"/>
            <a:ext cx="0" cy="3168352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86" name="Rectangle 85"/>
          <p:cNvSpPr/>
          <p:nvPr/>
        </p:nvSpPr>
        <p:spPr>
          <a:xfrm>
            <a:off x="525942" y="4940036"/>
            <a:ext cx="15841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F69AF"/>
                </a:solidFill>
              </a:rPr>
              <a:t>МДР (</a:t>
            </a:r>
            <a:r>
              <a:rPr lang="en-US" sz="2000" b="1" dirty="0">
                <a:solidFill>
                  <a:srgbClr val="0F69AF"/>
                </a:solidFill>
              </a:rPr>
              <a:t>IBD)</a:t>
            </a:r>
            <a:endParaRPr lang="en-US" sz="2000" i="1" dirty="0">
              <a:solidFill>
                <a:srgbClr val="0F69AF"/>
              </a:solidFill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1812177" y="1462453"/>
            <a:ext cx="578291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/>
              <a:t>Стандартный порядок подачи ПООБ</a:t>
            </a:r>
            <a:endParaRPr lang="en-US" sz="2000" i="1" dirty="0"/>
          </a:p>
        </p:txBody>
      </p:sp>
    </p:spTree>
    <p:extLst>
      <p:ext uri="{BB962C8B-B14F-4D97-AF65-F5344CB8AC3E}">
        <p14:creationId xmlns:p14="http://schemas.microsoft.com/office/powerpoint/2010/main" val="23704595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76056" y="362670"/>
            <a:ext cx="31481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Планирование и периодичность ПООБ </a:t>
            </a:r>
          </a:p>
        </p:txBody>
      </p:sp>
      <p:sp>
        <p:nvSpPr>
          <p:cNvPr id="3" name="Rectangle 2"/>
          <p:cNvSpPr/>
          <p:nvPr/>
        </p:nvSpPr>
        <p:spPr>
          <a:xfrm>
            <a:off x="673914" y="1683079"/>
            <a:ext cx="7920880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AutoNum type="arabicParenR"/>
            </a:pPr>
            <a:endParaRPr lang="ru-RU" dirty="0"/>
          </a:p>
          <a:p>
            <a:pPr algn="just"/>
            <a:endParaRPr lang="ru-RU" dirty="0"/>
          </a:p>
          <a:p>
            <a:pPr algn="just"/>
            <a:r>
              <a:rPr lang="ru-RU" sz="2000" dirty="0"/>
              <a:t>Лекарственный препарат </a:t>
            </a:r>
            <a:r>
              <a:rPr lang="en-US" sz="2000" dirty="0"/>
              <a:t>“X” </a:t>
            </a:r>
            <a:r>
              <a:rPr lang="ru-RU" sz="2000" dirty="0"/>
              <a:t>был впервые зарегистрирован во Франции 12 мая 2008 года. В одной из стран-членов ЕАЭС данный препарат</a:t>
            </a:r>
            <a:r>
              <a:rPr lang="en-US" sz="2000" dirty="0"/>
              <a:t> </a:t>
            </a:r>
            <a:r>
              <a:rPr lang="ru-RU" sz="2000" dirty="0"/>
              <a:t>был зарегистрирован</a:t>
            </a:r>
            <a:r>
              <a:rPr lang="en-US" sz="2000" dirty="0"/>
              <a:t> </a:t>
            </a:r>
            <a:r>
              <a:rPr lang="ru-RU" sz="2000" dirty="0"/>
              <a:t>15 июня 2017 года. С какой периодичностью необходимо подавать предстоящие ПООБ для данного ЛП соответствии со стандартным порядком предоставления ПООБ </a:t>
            </a:r>
            <a:r>
              <a:rPr lang="en-US" sz="2000" dirty="0"/>
              <a:t>GVP </a:t>
            </a:r>
            <a:r>
              <a:rPr lang="ru-RU" sz="2000" dirty="0"/>
              <a:t>ЕАЭС (перечень на данный момент не утвержден). </a:t>
            </a:r>
            <a:endParaRPr lang="ru-RU" dirty="0"/>
          </a:p>
          <a:p>
            <a:pPr lvl="1" algn="just">
              <a:lnSpc>
                <a:spcPct val="150000"/>
              </a:lnSpc>
            </a:pPr>
            <a:r>
              <a:rPr lang="ru-RU" sz="2000" dirty="0"/>
              <a:t>а) раз в 6 месяцев</a:t>
            </a:r>
          </a:p>
          <a:p>
            <a:pPr lvl="1" algn="just">
              <a:lnSpc>
                <a:spcPct val="150000"/>
              </a:lnSpc>
            </a:pPr>
            <a:r>
              <a:rPr lang="ru-RU" sz="2000" dirty="0"/>
              <a:t>б) раз в год</a:t>
            </a:r>
          </a:p>
          <a:p>
            <a:pPr lvl="1" algn="just">
              <a:lnSpc>
                <a:spcPct val="150000"/>
              </a:lnSpc>
            </a:pPr>
            <a:r>
              <a:rPr lang="ru-RU" sz="2000" dirty="0"/>
              <a:t>в) раз в 3 года</a:t>
            </a:r>
          </a:p>
          <a:p>
            <a:pPr marL="800100" lvl="1" indent="-342900" algn="just">
              <a:buFont typeface="+mj-lt"/>
              <a:buAutoNum type="alphaLcParenR"/>
            </a:pPr>
            <a:endParaRPr lang="ru-RU" dirty="0"/>
          </a:p>
          <a:p>
            <a:pPr lvl="1" algn="just"/>
            <a:endParaRPr lang="ru-RU" dirty="0"/>
          </a:p>
        </p:txBody>
      </p:sp>
      <p:sp>
        <p:nvSpPr>
          <p:cNvPr id="7" name="Rectangle 6"/>
          <p:cNvSpPr/>
          <p:nvPr/>
        </p:nvSpPr>
        <p:spPr>
          <a:xfrm>
            <a:off x="683568" y="1707342"/>
            <a:ext cx="78236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F69AF"/>
                </a:solidFill>
              </a:rPr>
              <a:t>Вопрос</a:t>
            </a:r>
          </a:p>
        </p:txBody>
      </p:sp>
    </p:spTree>
    <p:extLst>
      <p:ext uri="{BB962C8B-B14F-4D97-AF65-F5344CB8AC3E}">
        <p14:creationId xmlns:p14="http://schemas.microsoft.com/office/powerpoint/2010/main" val="17542271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76056" y="362670"/>
            <a:ext cx="31481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Планирование и периодичность ПООБ 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887715036"/>
              </p:ext>
            </p:extLst>
          </p:nvPr>
        </p:nvGraphicFramePr>
        <p:xfrm>
          <a:off x="683568" y="2060848"/>
          <a:ext cx="7848872" cy="22967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428861853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968970936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3210981077"/>
                    </a:ext>
                  </a:extLst>
                </a:gridCol>
              </a:tblGrid>
              <a:tr h="144016"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1-й год</a:t>
                      </a:r>
                      <a:endParaRPr lang="en-US" sz="11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2-й</a:t>
                      </a:r>
                      <a:r>
                        <a:rPr lang="ru-RU" sz="1100" b="1" baseline="0" dirty="0">
                          <a:solidFill>
                            <a:schemeClr val="bg1"/>
                          </a:solidFill>
                          <a:latin typeface="+mn-lt"/>
                        </a:rPr>
                        <a:t> год</a:t>
                      </a:r>
                      <a:endParaRPr lang="en-US" sz="11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3-й</a:t>
                      </a:r>
                      <a:r>
                        <a:rPr lang="ru-RU" sz="1100" b="1" baseline="0" dirty="0">
                          <a:solidFill>
                            <a:schemeClr val="bg1"/>
                          </a:solidFill>
                          <a:latin typeface="+mn-lt"/>
                        </a:rPr>
                        <a:t> год</a:t>
                      </a:r>
                      <a:endParaRPr lang="en-US" sz="11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4-й</a:t>
                      </a:r>
                      <a:r>
                        <a:rPr lang="ru-RU" sz="1100" b="1" baseline="0" dirty="0">
                          <a:solidFill>
                            <a:schemeClr val="bg1"/>
                          </a:solidFill>
                          <a:latin typeface="+mn-lt"/>
                        </a:rPr>
                        <a:t> год</a:t>
                      </a:r>
                      <a:endParaRPr lang="de-DE" sz="11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5-й</a:t>
                      </a:r>
                      <a:r>
                        <a:rPr lang="ru-RU" sz="1100" b="1" baseline="0" dirty="0">
                          <a:solidFill>
                            <a:schemeClr val="bg1"/>
                          </a:solidFill>
                          <a:latin typeface="+mn-lt"/>
                        </a:rPr>
                        <a:t> год</a:t>
                      </a:r>
                      <a:endParaRPr lang="en-US" sz="1100" b="1" dirty="0">
                        <a:solidFill>
                          <a:schemeClr val="accent4"/>
                        </a:solidFill>
                        <a:latin typeface="Merck" panose="02060803030401040103" pitchFamily="18" charset="0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6-й</a:t>
                      </a:r>
                      <a:r>
                        <a:rPr lang="ru-RU" sz="1100" b="1" baseline="0" dirty="0">
                          <a:solidFill>
                            <a:schemeClr val="bg1"/>
                          </a:solidFill>
                          <a:latin typeface="+mn-lt"/>
                        </a:rPr>
                        <a:t> год</a:t>
                      </a:r>
                      <a:endParaRPr lang="en-US" sz="1100" b="1" dirty="0">
                        <a:solidFill>
                          <a:schemeClr val="accent4"/>
                        </a:solidFill>
                        <a:latin typeface="Merck" panose="02060803030401040103" pitchFamily="18" charset="0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7-й год</a:t>
                      </a:r>
                      <a:endParaRPr lang="en-US" sz="1100" b="1" kern="1200" baseline="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8-й год</a:t>
                      </a:r>
                      <a:endParaRPr lang="en-US" sz="1100" b="1" kern="1200" baseline="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1692"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1692"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1692"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3" name="Freihandform 46"/>
          <p:cNvSpPr>
            <a:spLocks/>
          </p:cNvSpPr>
          <p:nvPr>
            <p:custDataLst>
              <p:tags r:id="rId2"/>
            </p:custDataLst>
          </p:nvPr>
        </p:nvSpPr>
        <p:spPr bwMode="gray">
          <a:xfrm>
            <a:off x="690601" y="2738008"/>
            <a:ext cx="504056" cy="123016"/>
          </a:xfrm>
          <a:custGeom>
            <a:avLst/>
            <a:gdLst>
              <a:gd name="connsiteX0" fmla="*/ 40933 w 4377654"/>
              <a:gd name="connsiteY0" fmla="*/ 0 h 144000"/>
              <a:gd name="connsiteX1" fmla="*/ 3048452 w 4377654"/>
              <a:gd name="connsiteY1" fmla="*/ 0 h 144000"/>
              <a:gd name="connsiteX2" fmla="*/ 3098299 w 4377654"/>
              <a:gd name="connsiteY2" fmla="*/ 0 h 144000"/>
              <a:gd name="connsiteX3" fmla="*/ 3321187 w 4377654"/>
              <a:gd name="connsiteY3" fmla="*/ 0 h 144000"/>
              <a:gd name="connsiteX4" fmla="*/ 3794440 w 4377654"/>
              <a:gd name="connsiteY4" fmla="*/ 0 h 144000"/>
              <a:gd name="connsiteX5" fmla="*/ 3803717 w 4377654"/>
              <a:gd name="connsiteY5" fmla="*/ 0 h 144000"/>
              <a:gd name="connsiteX6" fmla="*/ 4067175 w 4377654"/>
              <a:gd name="connsiteY6" fmla="*/ 0 h 144000"/>
              <a:gd name="connsiteX7" fmla="*/ 4076451 w 4377654"/>
              <a:gd name="connsiteY7" fmla="*/ 0 h 144000"/>
              <a:gd name="connsiteX8" fmla="*/ 4076888 w 4377654"/>
              <a:gd name="connsiteY8" fmla="*/ 94 h 144000"/>
              <a:gd name="connsiteX9" fmla="*/ 4301173 w 4377654"/>
              <a:gd name="connsiteY9" fmla="*/ 94 h 144000"/>
              <a:gd name="connsiteX10" fmla="*/ 4310443 w 4377654"/>
              <a:gd name="connsiteY10" fmla="*/ 94 h 144000"/>
              <a:gd name="connsiteX11" fmla="*/ 4329757 w 4377654"/>
              <a:gd name="connsiteY11" fmla="*/ 7859 h 144000"/>
              <a:gd name="connsiteX12" fmla="*/ 4375337 w 4377654"/>
              <a:gd name="connsiteY12" fmla="*/ 64283 h 144000"/>
              <a:gd name="connsiteX13" fmla="*/ 4375337 w 4377654"/>
              <a:gd name="connsiteY13" fmla="*/ 79812 h 144000"/>
              <a:gd name="connsiteX14" fmla="*/ 4329757 w 4377654"/>
              <a:gd name="connsiteY14" fmla="*/ 136236 h 144000"/>
              <a:gd name="connsiteX15" fmla="*/ 4310443 w 4377654"/>
              <a:gd name="connsiteY15" fmla="*/ 144000 h 144000"/>
              <a:gd name="connsiteX16" fmla="*/ 4302718 w 4377654"/>
              <a:gd name="connsiteY16" fmla="*/ 144000 h 144000"/>
              <a:gd name="connsiteX17" fmla="*/ 4301173 w 4377654"/>
              <a:gd name="connsiteY17" fmla="*/ 144000 h 144000"/>
              <a:gd name="connsiteX18" fmla="*/ 4164914 w 4377654"/>
              <a:gd name="connsiteY18" fmla="*/ 144000 h 144000"/>
              <a:gd name="connsiteX19" fmla="*/ 4076451 w 4377654"/>
              <a:gd name="connsiteY19" fmla="*/ 144000 h 144000"/>
              <a:gd name="connsiteX20" fmla="*/ 4069687 w 4377654"/>
              <a:gd name="connsiteY20" fmla="*/ 144000 h 144000"/>
              <a:gd name="connsiteX21" fmla="*/ 4068721 w 4377654"/>
              <a:gd name="connsiteY21" fmla="*/ 144000 h 144000"/>
              <a:gd name="connsiteX22" fmla="*/ 4067175 w 4377654"/>
              <a:gd name="connsiteY22" fmla="*/ 144000 h 144000"/>
              <a:gd name="connsiteX23" fmla="*/ 4045664 w 4377654"/>
              <a:gd name="connsiteY23" fmla="*/ 144000 h 144000"/>
              <a:gd name="connsiteX24" fmla="*/ 4037709 w 4377654"/>
              <a:gd name="connsiteY24" fmla="*/ 144000 h 144000"/>
              <a:gd name="connsiteX25" fmla="*/ 4029983 w 4377654"/>
              <a:gd name="connsiteY25" fmla="*/ 144000 h 144000"/>
              <a:gd name="connsiteX26" fmla="*/ 4028438 w 4377654"/>
              <a:gd name="connsiteY26" fmla="*/ 144000 h 144000"/>
              <a:gd name="connsiteX27" fmla="*/ 3942289 w 4377654"/>
              <a:gd name="connsiteY27" fmla="*/ 144000 h 144000"/>
              <a:gd name="connsiteX28" fmla="*/ 3930827 w 4377654"/>
              <a:gd name="connsiteY28" fmla="*/ 144000 h 144000"/>
              <a:gd name="connsiteX29" fmla="*/ 3892179 w 4377654"/>
              <a:gd name="connsiteY29" fmla="*/ 144000 h 144000"/>
              <a:gd name="connsiteX30" fmla="*/ 3853654 w 4377654"/>
              <a:gd name="connsiteY30" fmla="*/ 144000 h 144000"/>
              <a:gd name="connsiteX31" fmla="*/ 3811500 w 4377654"/>
              <a:gd name="connsiteY31" fmla="*/ 144000 h 144000"/>
              <a:gd name="connsiteX32" fmla="*/ 3803717 w 4377654"/>
              <a:gd name="connsiteY32" fmla="*/ 144000 h 144000"/>
              <a:gd name="connsiteX33" fmla="*/ 3796953 w 4377654"/>
              <a:gd name="connsiteY33" fmla="*/ 144000 h 144000"/>
              <a:gd name="connsiteX34" fmla="*/ 3795986 w 4377654"/>
              <a:gd name="connsiteY34" fmla="*/ 144000 h 144000"/>
              <a:gd name="connsiteX35" fmla="*/ 3794440 w 4377654"/>
              <a:gd name="connsiteY35" fmla="*/ 144000 h 144000"/>
              <a:gd name="connsiteX36" fmla="*/ 3778627 w 4377654"/>
              <a:gd name="connsiteY36" fmla="*/ 144000 h 144000"/>
              <a:gd name="connsiteX37" fmla="*/ 3772929 w 4377654"/>
              <a:gd name="connsiteY37" fmla="*/ 144000 h 144000"/>
              <a:gd name="connsiteX38" fmla="*/ 3716073 w 4377654"/>
              <a:gd name="connsiteY38" fmla="*/ 144000 h 144000"/>
              <a:gd name="connsiteX39" fmla="*/ 3708057 w 4377654"/>
              <a:gd name="connsiteY39" fmla="*/ 144000 h 144000"/>
              <a:gd name="connsiteX40" fmla="*/ 3669554 w 4377654"/>
              <a:gd name="connsiteY40" fmla="*/ 144000 h 144000"/>
              <a:gd name="connsiteX41" fmla="*/ 3658093 w 4377654"/>
              <a:gd name="connsiteY41" fmla="*/ 144000 h 144000"/>
              <a:gd name="connsiteX42" fmla="*/ 3623848 w 4377654"/>
              <a:gd name="connsiteY42" fmla="*/ 144000 h 144000"/>
              <a:gd name="connsiteX43" fmla="*/ 3619365 w 4377654"/>
              <a:gd name="connsiteY43" fmla="*/ 144000 h 144000"/>
              <a:gd name="connsiteX44" fmla="*/ 3580920 w 4377654"/>
              <a:gd name="connsiteY44" fmla="*/ 144000 h 144000"/>
              <a:gd name="connsiteX45" fmla="*/ 3567908 w 4377654"/>
              <a:gd name="connsiteY45" fmla="*/ 144000 h 144000"/>
              <a:gd name="connsiteX46" fmla="*/ 3544288 w 4377654"/>
              <a:gd name="connsiteY46" fmla="*/ 144000 h 144000"/>
              <a:gd name="connsiteX47" fmla="*/ 3539182 w 4377654"/>
              <a:gd name="connsiteY47" fmla="*/ 144000 h 144000"/>
              <a:gd name="connsiteX48" fmla="*/ 3538765 w 4377654"/>
              <a:gd name="connsiteY48" fmla="*/ 144000 h 144000"/>
              <a:gd name="connsiteX49" fmla="*/ 3528599 w 4377654"/>
              <a:gd name="connsiteY49" fmla="*/ 144000 h 144000"/>
              <a:gd name="connsiteX50" fmla="*/ 3527087 w 4377654"/>
              <a:gd name="connsiteY50" fmla="*/ 144000 h 144000"/>
              <a:gd name="connsiteX51" fmla="*/ 3505893 w 4377654"/>
              <a:gd name="connsiteY51" fmla="*/ 144000 h 144000"/>
              <a:gd name="connsiteX52" fmla="*/ 3481693 w 4377654"/>
              <a:gd name="connsiteY52" fmla="*/ 144000 h 144000"/>
              <a:gd name="connsiteX53" fmla="*/ 3443338 w 4377654"/>
              <a:gd name="connsiteY53" fmla="*/ 144000 h 144000"/>
              <a:gd name="connsiteX54" fmla="*/ 3435322 w 4377654"/>
              <a:gd name="connsiteY54" fmla="*/ 144000 h 144000"/>
              <a:gd name="connsiteX55" fmla="*/ 3419272 w 4377654"/>
              <a:gd name="connsiteY55" fmla="*/ 144000 h 144000"/>
              <a:gd name="connsiteX56" fmla="*/ 3372364 w 4377654"/>
              <a:gd name="connsiteY56" fmla="*/ 144000 h 144000"/>
              <a:gd name="connsiteX57" fmla="*/ 3351113 w 4377654"/>
              <a:gd name="connsiteY57" fmla="*/ 144000 h 144000"/>
              <a:gd name="connsiteX58" fmla="*/ 3346630 w 4377654"/>
              <a:gd name="connsiteY58" fmla="*/ 144000 h 144000"/>
              <a:gd name="connsiteX59" fmla="*/ 3316223 w 4377654"/>
              <a:gd name="connsiteY59" fmla="*/ 144000 h 144000"/>
              <a:gd name="connsiteX60" fmla="*/ 3295539 w 4377654"/>
              <a:gd name="connsiteY60" fmla="*/ 144000 h 144000"/>
              <a:gd name="connsiteX61" fmla="*/ 3295173 w 4377654"/>
              <a:gd name="connsiteY61" fmla="*/ 144000 h 144000"/>
              <a:gd name="connsiteX62" fmla="*/ 3292584 w 4377654"/>
              <a:gd name="connsiteY62" fmla="*/ 144000 h 144000"/>
              <a:gd name="connsiteX63" fmla="*/ 3271554 w 4377654"/>
              <a:gd name="connsiteY63" fmla="*/ 144000 h 144000"/>
              <a:gd name="connsiteX64" fmla="*/ 3266448 w 4377654"/>
              <a:gd name="connsiteY64" fmla="*/ 144000 h 144000"/>
              <a:gd name="connsiteX65" fmla="*/ 3254353 w 4377654"/>
              <a:gd name="connsiteY65" fmla="*/ 144000 h 144000"/>
              <a:gd name="connsiteX66" fmla="*/ 3208959 w 4377654"/>
              <a:gd name="connsiteY66" fmla="*/ 144000 h 144000"/>
              <a:gd name="connsiteX67" fmla="*/ 3098299 w 4377654"/>
              <a:gd name="connsiteY67" fmla="*/ 144000 h 144000"/>
              <a:gd name="connsiteX68" fmla="*/ 3043488 w 4377654"/>
              <a:gd name="connsiteY68" fmla="*/ 144000 h 144000"/>
              <a:gd name="connsiteX69" fmla="*/ 3019849 w 4377654"/>
              <a:gd name="connsiteY69" fmla="*/ 144000 h 144000"/>
              <a:gd name="connsiteX70" fmla="*/ 40933 w 4377654"/>
              <a:gd name="connsiteY70" fmla="*/ 144000 h 144000"/>
              <a:gd name="connsiteX71" fmla="*/ 0 w 4377654"/>
              <a:gd name="connsiteY71" fmla="*/ 103067 h 144000"/>
              <a:gd name="connsiteX72" fmla="*/ 0 w 4377654"/>
              <a:gd name="connsiteY72" fmla="*/ 40933 h 144000"/>
              <a:gd name="connsiteX73" fmla="*/ 40933 w 4377654"/>
              <a:gd name="connsiteY73" fmla="*/ 0 h 1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4377654" h="144000">
                <a:moveTo>
                  <a:pt x="40933" y="0"/>
                </a:moveTo>
                <a:lnTo>
                  <a:pt x="3048452" y="0"/>
                </a:lnTo>
                <a:lnTo>
                  <a:pt x="3098299" y="0"/>
                </a:lnTo>
                <a:lnTo>
                  <a:pt x="3321187" y="0"/>
                </a:lnTo>
                <a:lnTo>
                  <a:pt x="3794440" y="0"/>
                </a:lnTo>
                <a:lnTo>
                  <a:pt x="3803717" y="0"/>
                </a:lnTo>
                <a:lnTo>
                  <a:pt x="4067175" y="0"/>
                </a:lnTo>
                <a:cubicBezTo>
                  <a:pt x="4076451" y="0"/>
                  <a:pt x="4076451" y="0"/>
                  <a:pt x="4076451" y="0"/>
                </a:cubicBezTo>
                <a:lnTo>
                  <a:pt x="4076888" y="94"/>
                </a:lnTo>
                <a:lnTo>
                  <a:pt x="4301173" y="94"/>
                </a:lnTo>
                <a:cubicBezTo>
                  <a:pt x="4310443" y="94"/>
                  <a:pt x="4310443" y="94"/>
                  <a:pt x="4310443" y="94"/>
                </a:cubicBezTo>
                <a:cubicBezTo>
                  <a:pt x="4317396" y="94"/>
                  <a:pt x="4325894" y="3718"/>
                  <a:pt x="4329757" y="7859"/>
                </a:cubicBezTo>
                <a:cubicBezTo>
                  <a:pt x="4375337" y="64283"/>
                  <a:pt x="4375337" y="64283"/>
                  <a:pt x="4375337" y="64283"/>
                </a:cubicBezTo>
                <a:cubicBezTo>
                  <a:pt x="4378427" y="68424"/>
                  <a:pt x="4378427" y="75671"/>
                  <a:pt x="4375337" y="79812"/>
                </a:cubicBezTo>
                <a:cubicBezTo>
                  <a:pt x="4329757" y="136236"/>
                  <a:pt x="4329757" y="136236"/>
                  <a:pt x="4329757" y="136236"/>
                </a:cubicBezTo>
                <a:cubicBezTo>
                  <a:pt x="4325894" y="140377"/>
                  <a:pt x="4317396" y="144000"/>
                  <a:pt x="4310443" y="144000"/>
                </a:cubicBezTo>
                <a:cubicBezTo>
                  <a:pt x="4302718" y="144000"/>
                  <a:pt x="4302718" y="144000"/>
                  <a:pt x="4302718" y="144000"/>
                </a:cubicBezTo>
                <a:cubicBezTo>
                  <a:pt x="4301173" y="144000"/>
                  <a:pt x="4301173" y="144000"/>
                  <a:pt x="4301173" y="144000"/>
                </a:cubicBezTo>
                <a:cubicBezTo>
                  <a:pt x="4252793" y="144000"/>
                  <a:pt x="4207436" y="144000"/>
                  <a:pt x="4164914" y="144000"/>
                </a:cubicBezTo>
                <a:lnTo>
                  <a:pt x="4076451" y="144000"/>
                </a:lnTo>
                <a:lnTo>
                  <a:pt x="4069687" y="144000"/>
                </a:lnTo>
                <a:lnTo>
                  <a:pt x="4068721" y="144000"/>
                </a:lnTo>
                <a:lnTo>
                  <a:pt x="4067175" y="144000"/>
                </a:lnTo>
                <a:lnTo>
                  <a:pt x="4045664" y="144000"/>
                </a:lnTo>
                <a:lnTo>
                  <a:pt x="4037709" y="144000"/>
                </a:lnTo>
                <a:lnTo>
                  <a:pt x="4029983" y="144000"/>
                </a:lnTo>
                <a:lnTo>
                  <a:pt x="4028438" y="144000"/>
                </a:lnTo>
                <a:lnTo>
                  <a:pt x="3942289" y="144000"/>
                </a:lnTo>
                <a:lnTo>
                  <a:pt x="3930827" y="144000"/>
                </a:lnTo>
                <a:lnTo>
                  <a:pt x="3892179" y="144000"/>
                </a:lnTo>
                <a:lnTo>
                  <a:pt x="3853654" y="144000"/>
                </a:lnTo>
                <a:lnTo>
                  <a:pt x="3811500" y="144000"/>
                </a:lnTo>
                <a:lnTo>
                  <a:pt x="3803717" y="144000"/>
                </a:lnTo>
                <a:lnTo>
                  <a:pt x="3796953" y="144000"/>
                </a:lnTo>
                <a:lnTo>
                  <a:pt x="3795986" y="144000"/>
                </a:lnTo>
                <a:lnTo>
                  <a:pt x="3794440" y="144000"/>
                </a:lnTo>
                <a:lnTo>
                  <a:pt x="3778627" y="144000"/>
                </a:lnTo>
                <a:lnTo>
                  <a:pt x="3772929" y="144000"/>
                </a:lnTo>
                <a:lnTo>
                  <a:pt x="3716073" y="144000"/>
                </a:lnTo>
                <a:lnTo>
                  <a:pt x="3708057" y="144000"/>
                </a:lnTo>
                <a:lnTo>
                  <a:pt x="3669554" y="144000"/>
                </a:lnTo>
                <a:lnTo>
                  <a:pt x="3658093" y="144000"/>
                </a:lnTo>
                <a:lnTo>
                  <a:pt x="3623848" y="144000"/>
                </a:lnTo>
                <a:lnTo>
                  <a:pt x="3619365" y="144000"/>
                </a:lnTo>
                <a:lnTo>
                  <a:pt x="3580920" y="144000"/>
                </a:lnTo>
                <a:lnTo>
                  <a:pt x="3567908" y="144000"/>
                </a:lnTo>
                <a:lnTo>
                  <a:pt x="3544288" y="144000"/>
                </a:lnTo>
                <a:lnTo>
                  <a:pt x="3539182" y="144000"/>
                </a:lnTo>
                <a:lnTo>
                  <a:pt x="3538765" y="144000"/>
                </a:lnTo>
                <a:lnTo>
                  <a:pt x="3528599" y="144000"/>
                </a:lnTo>
                <a:cubicBezTo>
                  <a:pt x="3527087" y="144000"/>
                  <a:pt x="3527087" y="144000"/>
                  <a:pt x="3527087" y="144000"/>
                </a:cubicBezTo>
                <a:lnTo>
                  <a:pt x="3505893" y="144000"/>
                </a:lnTo>
                <a:lnTo>
                  <a:pt x="3481693" y="144000"/>
                </a:lnTo>
                <a:lnTo>
                  <a:pt x="3443338" y="144000"/>
                </a:lnTo>
                <a:lnTo>
                  <a:pt x="3435322" y="144000"/>
                </a:lnTo>
                <a:lnTo>
                  <a:pt x="3419272" y="144000"/>
                </a:lnTo>
                <a:cubicBezTo>
                  <a:pt x="3401174" y="144000"/>
                  <a:pt x="3385661" y="144000"/>
                  <a:pt x="3372364" y="144000"/>
                </a:cubicBezTo>
                <a:lnTo>
                  <a:pt x="3351113" y="144000"/>
                </a:lnTo>
                <a:lnTo>
                  <a:pt x="3346630" y="144000"/>
                </a:lnTo>
                <a:lnTo>
                  <a:pt x="3316223" y="144000"/>
                </a:lnTo>
                <a:cubicBezTo>
                  <a:pt x="3304403" y="144000"/>
                  <a:pt x="3298494" y="144000"/>
                  <a:pt x="3295539" y="144000"/>
                </a:cubicBezTo>
                <a:lnTo>
                  <a:pt x="3295173" y="144000"/>
                </a:lnTo>
                <a:lnTo>
                  <a:pt x="3292584" y="144000"/>
                </a:lnTo>
                <a:lnTo>
                  <a:pt x="3271554" y="144000"/>
                </a:lnTo>
                <a:lnTo>
                  <a:pt x="3266448" y="144000"/>
                </a:lnTo>
                <a:cubicBezTo>
                  <a:pt x="3254353" y="144000"/>
                  <a:pt x="3254353" y="144000"/>
                  <a:pt x="3254353" y="144000"/>
                </a:cubicBezTo>
                <a:lnTo>
                  <a:pt x="3208959" y="144000"/>
                </a:lnTo>
                <a:lnTo>
                  <a:pt x="3098299" y="144000"/>
                </a:lnTo>
                <a:lnTo>
                  <a:pt x="3043488" y="144000"/>
                </a:lnTo>
                <a:cubicBezTo>
                  <a:pt x="3019849" y="144000"/>
                  <a:pt x="3019849" y="144000"/>
                  <a:pt x="3019849" y="144000"/>
                </a:cubicBezTo>
                <a:lnTo>
                  <a:pt x="40933" y="144000"/>
                </a:lnTo>
                <a:cubicBezTo>
                  <a:pt x="18326" y="144000"/>
                  <a:pt x="0" y="125674"/>
                  <a:pt x="0" y="103067"/>
                </a:cubicBezTo>
                <a:lnTo>
                  <a:pt x="0" y="40933"/>
                </a:lnTo>
                <a:cubicBezTo>
                  <a:pt x="0" y="18326"/>
                  <a:pt x="18326" y="0"/>
                  <a:pt x="40933" y="0"/>
                </a:cubicBezTo>
                <a:close/>
              </a:path>
            </a:pathLst>
          </a:custGeom>
          <a:ln/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216000" tIns="34290" rIns="324000" bIns="3429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25" name="Text Placeholder 2"/>
          <p:cNvSpPr txBox="1">
            <a:spLocks/>
          </p:cNvSpPr>
          <p:nvPr>
            <p:custDataLst>
              <p:tags r:id="rId3"/>
            </p:custDataLst>
          </p:nvPr>
        </p:nvSpPr>
        <p:spPr bwMode="gray">
          <a:xfrm>
            <a:off x="493522" y="2382341"/>
            <a:ext cx="898214" cy="370569"/>
          </a:xfrm>
          <a:prstGeom prst="rect">
            <a:avLst/>
          </a:prstGeom>
          <a:ln>
            <a:noFill/>
          </a:ln>
        </p:spPr>
        <p:txBody>
          <a:bodyPr vert="horz" lIns="162000" tIns="0" rIns="0" bIns="5400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Полугодовой 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ПООБ</a:t>
            </a:r>
            <a:endParaRPr lang="en-US" sz="900" dirty="0"/>
          </a:p>
        </p:txBody>
      </p:sp>
      <p:sp>
        <p:nvSpPr>
          <p:cNvPr id="50" name="Text Placeholder 2"/>
          <p:cNvSpPr txBox="1">
            <a:spLocks/>
          </p:cNvSpPr>
          <p:nvPr>
            <p:custDataLst>
              <p:tags r:id="rId4"/>
            </p:custDataLst>
          </p:nvPr>
        </p:nvSpPr>
        <p:spPr bwMode="gray">
          <a:xfrm>
            <a:off x="781885" y="2896724"/>
            <a:ext cx="898214" cy="370569"/>
          </a:xfrm>
          <a:prstGeom prst="rect">
            <a:avLst/>
          </a:prstGeom>
          <a:ln>
            <a:noFill/>
          </a:ln>
        </p:spPr>
        <p:txBody>
          <a:bodyPr vert="horz" lIns="162000" tIns="0" rIns="0" bIns="5400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Полугодовой 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ПООБ</a:t>
            </a:r>
            <a:endParaRPr lang="en-US" sz="900" dirty="0"/>
          </a:p>
        </p:txBody>
      </p:sp>
      <p:sp>
        <p:nvSpPr>
          <p:cNvPr id="52" name="Text Placeholder 2"/>
          <p:cNvSpPr txBox="1">
            <a:spLocks/>
          </p:cNvSpPr>
          <p:nvPr>
            <p:custDataLst>
              <p:tags r:id="rId5"/>
            </p:custDataLst>
          </p:nvPr>
        </p:nvSpPr>
        <p:spPr bwMode="gray">
          <a:xfrm>
            <a:off x="1532184" y="2395728"/>
            <a:ext cx="898214" cy="370569"/>
          </a:xfrm>
          <a:prstGeom prst="rect">
            <a:avLst/>
          </a:prstGeom>
          <a:ln>
            <a:noFill/>
          </a:ln>
        </p:spPr>
        <p:txBody>
          <a:bodyPr vert="horz" lIns="162000" tIns="0" rIns="0" bIns="5400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Полугодовой 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ПООБ</a:t>
            </a:r>
            <a:endParaRPr lang="en-US" sz="900" dirty="0"/>
          </a:p>
        </p:txBody>
      </p:sp>
      <p:sp>
        <p:nvSpPr>
          <p:cNvPr id="54" name="Text Placeholder 2"/>
          <p:cNvSpPr txBox="1">
            <a:spLocks/>
          </p:cNvSpPr>
          <p:nvPr>
            <p:custDataLst>
              <p:tags r:id="rId6"/>
            </p:custDataLst>
          </p:nvPr>
        </p:nvSpPr>
        <p:spPr bwMode="gray">
          <a:xfrm>
            <a:off x="1806003" y="2896725"/>
            <a:ext cx="898214" cy="370569"/>
          </a:xfrm>
          <a:prstGeom prst="rect">
            <a:avLst/>
          </a:prstGeom>
          <a:ln>
            <a:noFill/>
          </a:ln>
        </p:spPr>
        <p:txBody>
          <a:bodyPr vert="horz" lIns="162000" tIns="0" rIns="0" bIns="5400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Полугодовой 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ПООБ</a:t>
            </a:r>
            <a:endParaRPr lang="en-US" sz="900" dirty="0"/>
          </a:p>
        </p:txBody>
      </p:sp>
      <p:sp>
        <p:nvSpPr>
          <p:cNvPr id="55" name="Freihandform 46"/>
          <p:cNvSpPr>
            <a:spLocks/>
          </p:cNvSpPr>
          <p:nvPr>
            <p:custDataLst>
              <p:tags r:id="rId7"/>
            </p:custDataLst>
          </p:nvPr>
        </p:nvSpPr>
        <p:spPr bwMode="gray">
          <a:xfrm>
            <a:off x="2692392" y="3403701"/>
            <a:ext cx="1011534" cy="133672"/>
          </a:xfrm>
          <a:custGeom>
            <a:avLst/>
            <a:gdLst>
              <a:gd name="connsiteX0" fmla="*/ 40933 w 4377654"/>
              <a:gd name="connsiteY0" fmla="*/ 0 h 144000"/>
              <a:gd name="connsiteX1" fmla="*/ 3048452 w 4377654"/>
              <a:gd name="connsiteY1" fmla="*/ 0 h 144000"/>
              <a:gd name="connsiteX2" fmla="*/ 3098299 w 4377654"/>
              <a:gd name="connsiteY2" fmla="*/ 0 h 144000"/>
              <a:gd name="connsiteX3" fmla="*/ 3321187 w 4377654"/>
              <a:gd name="connsiteY3" fmla="*/ 0 h 144000"/>
              <a:gd name="connsiteX4" fmla="*/ 3794440 w 4377654"/>
              <a:gd name="connsiteY4" fmla="*/ 0 h 144000"/>
              <a:gd name="connsiteX5" fmla="*/ 3803717 w 4377654"/>
              <a:gd name="connsiteY5" fmla="*/ 0 h 144000"/>
              <a:gd name="connsiteX6" fmla="*/ 4067175 w 4377654"/>
              <a:gd name="connsiteY6" fmla="*/ 0 h 144000"/>
              <a:gd name="connsiteX7" fmla="*/ 4076451 w 4377654"/>
              <a:gd name="connsiteY7" fmla="*/ 0 h 144000"/>
              <a:gd name="connsiteX8" fmla="*/ 4076888 w 4377654"/>
              <a:gd name="connsiteY8" fmla="*/ 94 h 144000"/>
              <a:gd name="connsiteX9" fmla="*/ 4301173 w 4377654"/>
              <a:gd name="connsiteY9" fmla="*/ 94 h 144000"/>
              <a:gd name="connsiteX10" fmla="*/ 4310443 w 4377654"/>
              <a:gd name="connsiteY10" fmla="*/ 94 h 144000"/>
              <a:gd name="connsiteX11" fmla="*/ 4329757 w 4377654"/>
              <a:gd name="connsiteY11" fmla="*/ 7859 h 144000"/>
              <a:gd name="connsiteX12" fmla="*/ 4375337 w 4377654"/>
              <a:gd name="connsiteY12" fmla="*/ 64283 h 144000"/>
              <a:gd name="connsiteX13" fmla="*/ 4375337 w 4377654"/>
              <a:gd name="connsiteY13" fmla="*/ 79812 h 144000"/>
              <a:gd name="connsiteX14" fmla="*/ 4329757 w 4377654"/>
              <a:gd name="connsiteY14" fmla="*/ 136236 h 144000"/>
              <a:gd name="connsiteX15" fmla="*/ 4310443 w 4377654"/>
              <a:gd name="connsiteY15" fmla="*/ 144000 h 144000"/>
              <a:gd name="connsiteX16" fmla="*/ 4302718 w 4377654"/>
              <a:gd name="connsiteY16" fmla="*/ 144000 h 144000"/>
              <a:gd name="connsiteX17" fmla="*/ 4301173 w 4377654"/>
              <a:gd name="connsiteY17" fmla="*/ 144000 h 144000"/>
              <a:gd name="connsiteX18" fmla="*/ 4164914 w 4377654"/>
              <a:gd name="connsiteY18" fmla="*/ 144000 h 144000"/>
              <a:gd name="connsiteX19" fmla="*/ 4076451 w 4377654"/>
              <a:gd name="connsiteY19" fmla="*/ 144000 h 144000"/>
              <a:gd name="connsiteX20" fmla="*/ 4069687 w 4377654"/>
              <a:gd name="connsiteY20" fmla="*/ 144000 h 144000"/>
              <a:gd name="connsiteX21" fmla="*/ 4068721 w 4377654"/>
              <a:gd name="connsiteY21" fmla="*/ 144000 h 144000"/>
              <a:gd name="connsiteX22" fmla="*/ 4067175 w 4377654"/>
              <a:gd name="connsiteY22" fmla="*/ 144000 h 144000"/>
              <a:gd name="connsiteX23" fmla="*/ 4045664 w 4377654"/>
              <a:gd name="connsiteY23" fmla="*/ 144000 h 144000"/>
              <a:gd name="connsiteX24" fmla="*/ 4037709 w 4377654"/>
              <a:gd name="connsiteY24" fmla="*/ 144000 h 144000"/>
              <a:gd name="connsiteX25" fmla="*/ 4029983 w 4377654"/>
              <a:gd name="connsiteY25" fmla="*/ 144000 h 144000"/>
              <a:gd name="connsiteX26" fmla="*/ 4028438 w 4377654"/>
              <a:gd name="connsiteY26" fmla="*/ 144000 h 144000"/>
              <a:gd name="connsiteX27" fmla="*/ 3942289 w 4377654"/>
              <a:gd name="connsiteY27" fmla="*/ 144000 h 144000"/>
              <a:gd name="connsiteX28" fmla="*/ 3930827 w 4377654"/>
              <a:gd name="connsiteY28" fmla="*/ 144000 h 144000"/>
              <a:gd name="connsiteX29" fmla="*/ 3892179 w 4377654"/>
              <a:gd name="connsiteY29" fmla="*/ 144000 h 144000"/>
              <a:gd name="connsiteX30" fmla="*/ 3853654 w 4377654"/>
              <a:gd name="connsiteY30" fmla="*/ 144000 h 144000"/>
              <a:gd name="connsiteX31" fmla="*/ 3811500 w 4377654"/>
              <a:gd name="connsiteY31" fmla="*/ 144000 h 144000"/>
              <a:gd name="connsiteX32" fmla="*/ 3803717 w 4377654"/>
              <a:gd name="connsiteY32" fmla="*/ 144000 h 144000"/>
              <a:gd name="connsiteX33" fmla="*/ 3796953 w 4377654"/>
              <a:gd name="connsiteY33" fmla="*/ 144000 h 144000"/>
              <a:gd name="connsiteX34" fmla="*/ 3795986 w 4377654"/>
              <a:gd name="connsiteY34" fmla="*/ 144000 h 144000"/>
              <a:gd name="connsiteX35" fmla="*/ 3794440 w 4377654"/>
              <a:gd name="connsiteY35" fmla="*/ 144000 h 144000"/>
              <a:gd name="connsiteX36" fmla="*/ 3778627 w 4377654"/>
              <a:gd name="connsiteY36" fmla="*/ 144000 h 144000"/>
              <a:gd name="connsiteX37" fmla="*/ 3772929 w 4377654"/>
              <a:gd name="connsiteY37" fmla="*/ 144000 h 144000"/>
              <a:gd name="connsiteX38" fmla="*/ 3716073 w 4377654"/>
              <a:gd name="connsiteY38" fmla="*/ 144000 h 144000"/>
              <a:gd name="connsiteX39" fmla="*/ 3708057 w 4377654"/>
              <a:gd name="connsiteY39" fmla="*/ 144000 h 144000"/>
              <a:gd name="connsiteX40" fmla="*/ 3669554 w 4377654"/>
              <a:gd name="connsiteY40" fmla="*/ 144000 h 144000"/>
              <a:gd name="connsiteX41" fmla="*/ 3658093 w 4377654"/>
              <a:gd name="connsiteY41" fmla="*/ 144000 h 144000"/>
              <a:gd name="connsiteX42" fmla="*/ 3623848 w 4377654"/>
              <a:gd name="connsiteY42" fmla="*/ 144000 h 144000"/>
              <a:gd name="connsiteX43" fmla="*/ 3619365 w 4377654"/>
              <a:gd name="connsiteY43" fmla="*/ 144000 h 144000"/>
              <a:gd name="connsiteX44" fmla="*/ 3580920 w 4377654"/>
              <a:gd name="connsiteY44" fmla="*/ 144000 h 144000"/>
              <a:gd name="connsiteX45" fmla="*/ 3567908 w 4377654"/>
              <a:gd name="connsiteY45" fmla="*/ 144000 h 144000"/>
              <a:gd name="connsiteX46" fmla="*/ 3544288 w 4377654"/>
              <a:gd name="connsiteY46" fmla="*/ 144000 h 144000"/>
              <a:gd name="connsiteX47" fmla="*/ 3539182 w 4377654"/>
              <a:gd name="connsiteY47" fmla="*/ 144000 h 144000"/>
              <a:gd name="connsiteX48" fmla="*/ 3538765 w 4377654"/>
              <a:gd name="connsiteY48" fmla="*/ 144000 h 144000"/>
              <a:gd name="connsiteX49" fmla="*/ 3528599 w 4377654"/>
              <a:gd name="connsiteY49" fmla="*/ 144000 h 144000"/>
              <a:gd name="connsiteX50" fmla="*/ 3527087 w 4377654"/>
              <a:gd name="connsiteY50" fmla="*/ 144000 h 144000"/>
              <a:gd name="connsiteX51" fmla="*/ 3505893 w 4377654"/>
              <a:gd name="connsiteY51" fmla="*/ 144000 h 144000"/>
              <a:gd name="connsiteX52" fmla="*/ 3481693 w 4377654"/>
              <a:gd name="connsiteY52" fmla="*/ 144000 h 144000"/>
              <a:gd name="connsiteX53" fmla="*/ 3443338 w 4377654"/>
              <a:gd name="connsiteY53" fmla="*/ 144000 h 144000"/>
              <a:gd name="connsiteX54" fmla="*/ 3435322 w 4377654"/>
              <a:gd name="connsiteY54" fmla="*/ 144000 h 144000"/>
              <a:gd name="connsiteX55" fmla="*/ 3419272 w 4377654"/>
              <a:gd name="connsiteY55" fmla="*/ 144000 h 144000"/>
              <a:gd name="connsiteX56" fmla="*/ 3372364 w 4377654"/>
              <a:gd name="connsiteY56" fmla="*/ 144000 h 144000"/>
              <a:gd name="connsiteX57" fmla="*/ 3351113 w 4377654"/>
              <a:gd name="connsiteY57" fmla="*/ 144000 h 144000"/>
              <a:gd name="connsiteX58" fmla="*/ 3346630 w 4377654"/>
              <a:gd name="connsiteY58" fmla="*/ 144000 h 144000"/>
              <a:gd name="connsiteX59" fmla="*/ 3316223 w 4377654"/>
              <a:gd name="connsiteY59" fmla="*/ 144000 h 144000"/>
              <a:gd name="connsiteX60" fmla="*/ 3295539 w 4377654"/>
              <a:gd name="connsiteY60" fmla="*/ 144000 h 144000"/>
              <a:gd name="connsiteX61" fmla="*/ 3295173 w 4377654"/>
              <a:gd name="connsiteY61" fmla="*/ 144000 h 144000"/>
              <a:gd name="connsiteX62" fmla="*/ 3292584 w 4377654"/>
              <a:gd name="connsiteY62" fmla="*/ 144000 h 144000"/>
              <a:gd name="connsiteX63" fmla="*/ 3271554 w 4377654"/>
              <a:gd name="connsiteY63" fmla="*/ 144000 h 144000"/>
              <a:gd name="connsiteX64" fmla="*/ 3266448 w 4377654"/>
              <a:gd name="connsiteY64" fmla="*/ 144000 h 144000"/>
              <a:gd name="connsiteX65" fmla="*/ 3254353 w 4377654"/>
              <a:gd name="connsiteY65" fmla="*/ 144000 h 144000"/>
              <a:gd name="connsiteX66" fmla="*/ 3208959 w 4377654"/>
              <a:gd name="connsiteY66" fmla="*/ 144000 h 144000"/>
              <a:gd name="connsiteX67" fmla="*/ 3098299 w 4377654"/>
              <a:gd name="connsiteY67" fmla="*/ 144000 h 144000"/>
              <a:gd name="connsiteX68" fmla="*/ 3043488 w 4377654"/>
              <a:gd name="connsiteY68" fmla="*/ 144000 h 144000"/>
              <a:gd name="connsiteX69" fmla="*/ 3019849 w 4377654"/>
              <a:gd name="connsiteY69" fmla="*/ 144000 h 144000"/>
              <a:gd name="connsiteX70" fmla="*/ 40933 w 4377654"/>
              <a:gd name="connsiteY70" fmla="*/ 144000 h 144000"/>
              <a:gd name="connsiteX71" fmla="*/ 0 w 4377654"/>
              <a:gd name="connsiteY71" fmla="*/ 103067 h 144000"/>
              <a:gd name="connsiteX72" fmla="*/ 0 w 4377654"/>
              <a:gd name="connsiteY72" fmla="*/ 40933 h 144000"/>
              <a:gd name="connsiteX73" fmla="*/ 40933 w 4377654"/>
              <a:gd name="connsiteY73" fmla="*/ 0 h 1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4377654" h="144000">
                <a:moveTo>
                  <a:pt x="40933" y="0"/>
                </a:moveTo>
                <a:lnTo>
                  <a:pt x="3048452" y="0"/>
                </a:lnTo>
                <a:lnTo>
                  <a:pt x="3098299" y="0"/>
                </a:lnTo>
                <a:lnTo>
                  <a:pt x="3321187" y="0"/>
                </a:lnTo>
                <a:lnTo>
                  <a:pt x="3794440" y="0"/>
                </a:lnTo>
                <a:lnTo>
                  <a:pt x="3803717" y="0"/>
                </a:lnTo>
                <a:lnTo>
                  <a:pt x="4067175" y="0"/>
                </a:lnTo>
                <a:cubicBezTo>
                  <a:pt x="4076451" y="0"/>
                  <a:pt x="4076451" y="0"/>
                  <a:pt x="4076451" y="0"/>
                </a:cubicBezTo>
                <a:lnTo>
                  <a:pt x="4076888" y="94"/>
                </a:lnTo>
                <a:lnTo>
                  <a:pt x="4301173" y="94"/>
                </a:lnTo>
                <a:cubicBezTo>
                  <a:pt x="4310443" y="94"/>
                  <a:pt x="4310443" y="94"/>
                  <a:pt x="4310443" y="94"/>
                </a:cubicBezTo>
                <a:cubicBezTo>
                  <a:pt x="4317396" y="94"/>
                  <a:pt x="4325894" y="3718"/>
                  <a:pt x="4329757" y="7859"/>
                </a:cubicBezTo>
                <a:cubicBezTo>
                  <a:pt x="4375337" y="64283"/>
                  <a:pt x="4375337" y="64283"/>
                  <a:pt x="4375337" y="64283"/>
                </a:cubicBezTo>
                <a:cubicBezTo>
                  <a:pt x="4378427" y="68424"/>
                  <a:pt x="4378427" y="75671"/>
                  <a:pt x="4375337" y="79812"/>
                </a:cubicBezTo>
                <a:cubicBezTo>
                  <a:pt x="4329757" y="136236"/>
                  <a:pt x="4329757" y="136236"/>
                  <a:pt x="4329757" y="136236"/>
                </a:cubicBezTo>
                <a:cubicBezTo>
                  <a:pt x="4325894" y="140377"/>
                  <a:pt x="4317396" y="144000"/>
                  <a:pt x="4310443" y="144000"/>
                </a:cubicBezTo>
                <a:cubicBezTo>
                  <a:pt x="4302718" y="144000"/>
                  <a:pt x="4302718" y="144000"/>
                  <a:pt x="4302718" y="144000"/>
                </a:cubicBezTo>
                <a:cubicBezTo>
                  <a:pt x="4301173" y="144000"/>
                  <a:pt x="4301173" y="144000"/>
                  <a:pt x="4301173" y="144000"/>
                </a:cubicBezTo>
                <a:cubicBezTo>
                  <a:pt x="4252793" y="144000"/>
                  <a:pt x="4207436" y="144000"/>
                  <a:pt x="4164914" y="144000"/>
                </a:cubicBezTo>
                <a:lnTo>
                  <a:pt x="4076451" y="144000"/>
                </a:lnTo>
                <a:lnTo>
                  <a:pt x="4069687" y="144000"/>
                </a:lnTo>
                <a:lnTo>
                  <a:pt x="4068721" y="144000"/>
                </a:lnTo>
                <a:lnTo>
                  <a:pt x="4067175" y="144000"/>
                </a:lnTo>
                <a:lnTo>
                  <a:pt x="4045664" y="144000"/>
                </a:lnTo>
                <a:lnTo>
                  <a:pt x="4037709" y="144000"/>
                </a:lnTo>
                <a:lnTo>
                  <a:pt x="4029983" y="144000"/>
                </a:lnTo>
                <a:lnTo>
                  <a:pt x="4028438" y="144000"/>
                </a:lnTo>
                <a:lnTo>
                  <a:pt x="3942289" y="144000"/>
                </a:lnTo>
                <a:lnTo>
                  <a:pt x="3930827" y="144000"/>
                </a:lnTo>
                <a:lnTo>
                  <a:pt x="3892179" y="144000"/>
                </a:lnTo>
                <a:lnTo>
                  <a:pt x="3853654" y="144000"/>
                </a:lnTo>
                <a:lnTo>
                  <a:pt x="3811500" y="144000"/>
                </a:lnTo>
                <a:lnTo>
                  <a:pt x="3803717" y="144000"/>
                </a:lnTo>
                <a:lnTo>
                  <a:pt x="3796953" y="144000"/>
                </a:lnTo>
                <a:lnTo>
                  <a:pt x="3795986" y="144000"/>
                </a:lnTo>
                <a:lnTo>
                  <a:pt x="3794440" y="144000"/>
                </a:lnTo>
                <a:lnTo>
                  <a:pt x="3778627" y="144000"/>
                </a:lnTo>
                <a:lnTo>
                  <a:pt x="3772929" y="144000"/>
                </a:lnTo>
                <a:lnTo>
                  <a:pt x="3716073" y="144000"/>
                </a:lnTo>
                <a:lnTo>
                  <a:pt x="3708057" y="144000"/>
                </a:lnTo>
                <a:lnTo>
                  <a:pt x="3669554" y="144000"/>
                </a:lnTo>
                <a:lnTo>
                  <a:pt x="3658093" y="144000"/>
                </a:lnTo>
                <a:lnTo>
                  <a:pt x="3623848" y="144000"/>
                </a:lnTo>
                <a:lnTo>
                  <a:pt x="3619365" y="144000"/>
                </a:lnTo>
                <a:lnTo>
                  <a:pt x="3580920" y="144000"/>
                </a:lnTo>
                <a:lnTo>
                  <a:pt x="3567908" y="144000"/>
                </a:lnTo>
                <a:lnTo>
                  <a:pt x="3544288" y="144000"/>
                </a:lnTo>
                <a:lnTo>
                  <a:pt x="3539182" y="144000"/>
                </a:lnTo>
                <a:lnTo>
                  <a:pt x="3538765" y="144000"/>
                </a:lnTo>
                <a:lnTo>
                  <a:pt x="3528599" y="144000"/>
                </a:lnTo>
                <a:cubicBezTo>
                  <a:pt x="3527087" y="144000"/>
                  <a:pt x="3527087" y="144000"/>
                  <a:pt x="3527087" y="144000"/>
                </a:cubicBezTo>
                <a:lnTo>
                  <a:pt x="3505893" y="144000"/>
                </a:lnTo>
                <a:lnTo>
                  <a:pt x="3481693" y="144000"/>
                </a:lnTo>
                <a:lnTo>
                  <a:pt x="3443338" y="144000"/>
                </a:lnTo>
                <a:lnTo>
                  <a:pt x="3435322" y="144000"/>
                </a:lnTo>
                <a:lnTo>
                  <a:pt x="3419272" y="144000"/>
                </a:lnTo>
                <a:cubicBezTo>
                  <a:pt x="3401174" y="144000"/>
                  <a:pt x="3385661" y="144000"/>
                  <a:pt x="3372364" y="144000"/>
                </a:cubicBezTo>
                <a:lnTo>
                  <a:pt x="3351113" y="144000"/>
                </a:lnTo>
                <a:lnTo>
                  <a:pt x="3346630" y="144000"/>
                </a:lnTo>
                <a:lnTo>
                  <a:pt x="3316223" y="144000"/>
                </a:lnTo>
                <a:cubicBezTo>
                  <a:pt x="3304403" y="144000"/>
                  <a:pt x="3298494" y="144000"/>
                  <a:pt x="3295539" y="144000"/>
                </a:cubicBezTo>
                <a:lnTo>
                  <a:pt x="3295173" y="144000"/>
                </a:lnTo>
                <a:lnTo>
                  <a:pt x="3292584" y="144000"/>
                </a:lnTo>
                <a:lnTo>
                  <a:pt x="3271554" y="144000"/>
                </a:lnTo>
                <a:lnTo>
                  <a:pt x="3266448" y="144000"/>
                </a:lnTo>
                <a:cubicBezTo>
                  <a:pt x="3254353" y="144000"/>
                  <a:pt x="3254353" y="144000"/>
                  <a:pt x="3254353" y="144000"/>
                </a:cubicBezTo>
                <a:lnTo>
                  <a:pt x="3208959" y="144000"/>
                </a:lnTo>
                <a:lnTo>
                  <a:pt x="3098299" y="144000"/>
                </a:lnTo>
                <a:lnTo>
                  <a:pt x="3043488" y="144000"/>
                </a:lnTo>
                <a:cubicBezTo>
                  <a:pt x="3019849" y="144000"/>
                  <a:pt x="3019849" y="144000"/>
                  <a:pt x="3019849" y="144000"/>
                </a:cubicBezTo>
                <a:lnTo>
                  <a:pt x="40933" y="144000"/>
                </a:lnTo>
                <a:cubicBezTo>
                  <a:pt x="18326" y="144000"/>
                  <a:pt x="0" y="125674"/>
                  <a:pt x="0" y="103067"/>
                </a:cubicBezTo>
                <a:lnTo>
                  <a:pt x="0" y="40933"/>
                </a:lnTo>
                <a:cubicBezTo>
                  <a:pt x="0" y="18326"/>
                  <a:pt x="18326" y="0"/>
                  <a:pt x="40933" y="0"/>
                </a:cubicBezTo>
                <a:close/>
              </a:path>
            </a:pathLst>
          </a:custGeom>
          <a:ln/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216000" tIns="34290" rIns="324000" bIns="3429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56" name="Text Placeholder 2"/>
          <p:cNvSpPr txBox="1">
            <a:spLocks/>
          </p:cNvSpPr>
          <p:nvPr>
            <p:custDataLst>
              <p:tags r:id="rId8"/>
            </p:custDataLst>
          </p:nvPr>
        </p:nvSpPr>
        <p:spPr bwMode="gray">
          <a:xfrm>
            <a:off x="2255110" y="3053720"/>
            <a:ext cx="1747681" cy="370569"/>
          </a:xfrm>
          <a:prstGeom prst="rect">
            <a:avLst/>
          </a:prstGeom>
          <a:ln>
            <a:noFill/>
          </a:ln>
        </p:spPr>
        <p:txBody>
          <a:bodyPr vert="horz" lIns="162000" tIns="0" rIns="0" bIns="5400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Годовой 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ПООБ</a:t>
            </a:r>
            <a:endParaRPr lang="en-US" sz="900" dirty="0"/>
          </a:p>
        </p:txBody>
      </p:sp>
      <p:sp>
        <p:nvSpPr>
          <p:cNvPr id="58" name="Text Placeholder 2"/>
          <p:cNvSpPr txBox="1">
            <a:spLocks/>
          </p:cNvSpPr>
          <p:nvPr>
            <p:custDataLst>
              <p:tags r:id="rId9"/>
            </p:custDataLst>
          </p:nvPr>
        </p:nvSpPr>
        <p:spPr bwMode="gray">
          <a:xfrm>
            <a:off x="3734411" y="3043426"/>
            <a:ext cx="836665" cy="370569"/>
          </a:xfrm>
          <a:prstGeom prst="rect">
            <a:avLst/>
          </a:prstGeom>
          <a:ln>
            <a:noFill/>
          </a:ln>
        </p:spPr>
        <p:txBody>
          <a:bodyPr vert="horz" lIns="162000" tIns="0" rIns="0" bIns="5400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Годовой 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ПООБ</a:t>
            </a:r>
            <a:endParaRPr lang="en-US" sz="900" dirty="0"/>
          </a:p>
        </p:txBody>
      </p:sp>
      <p:sp>
        <p:nvSpPr>
          <p:cNvPr id="62" name="Freihandform 46"/>
          <p:cNvSpPr>
            <a:spLocks/>
          </p:cNvSpPr>
          <p:nvPr>
            <p:custDataLst>
              <p:tags r:id="rId10"/>
            </p:custDataLst>
          </p:nvPr>
        </p:nvSpPr>
        <p:spPr bwMode="gray">
          <a:xfrm>
            <a:off x="1194657" y="2738008"/>
            <a:ext cx="491295" cy="123016"/>
          </a:xfrm>
          <a:custGeom>
            <a:avLst/>
            <a:gdLst>
              <a:gd name="connsiteX0" fmla="*/ 40933 w 4377654"/>
              <a:gd name="connsiteY0" fmla="*/ 0 h 144000"/>
              <a:gd name="connsiteX1" fmla="*/ 3048452 w 4377654"/>
              <a:gd name="connsiteY1" fmla="*/ 0 h 144000"/>
              <a:gd name="connsiteX2" fmla="*/ 3098299 w 4377654"/>
              <a:gd name="connsiteY2" fmla="*/ 0 h 144000"/>
              <a:gd name="connsiteX3" fmla="*/ 3321187 w 4377654"/>
              <a:gd name="connsiteY3" fmla="*/ 0 h 144000"/>
              <a:gd name="connsiteX4" fmla="*/ 3794440 w 4377654"/>
              <a:gd name="connsiteY4" fmla="*/ 0 h 144000"/>
              <a:gd name="connsiteX5" fmla="*/ 3803717 w 4377654"/>
              <a:gd name="connsiteY5" fmla="*/ 0 h 144000"/>
              <a:gd name="connsiteX6" fmla="*/ 4067175 w 4377654"/>
              <a:gd name="connsiteY6" fmla="*/ 0 h 144000"/>
              <a:gd name="connsiteX7" fmla="*/ 4076451 w 4377654"/>
              <a:gd name="connsiteY7" fmla="*/ 0 h 144000"/>
              <a:gd name="connsiteX8" fmla="*/ 4076888 w 4377654"/>
              <a:gd name="connsiteY8" fmla="*/ 94 h 144000"/>
              <a:gd name="connsiteX9" fmla="*/ 4301173 w 4377654"/>
              <a:gd name="connsiteY9" fmla="*/ 94 h 144000"/>
              <a:gd name="connsiteX10" fmla="*/ 4310443 w 4377654"/>
              <a:gd name="connsiteY10" fmla="*/ 94 h 144000"/>
              <a:gd name="connsiteX11" fmla="*/ 4329757 w 4377654"/>
              <a:gd name="connsiteY11" fmla="*/ 7859 h 144000"/>
              <a:gd name="connsiteX12" fmla="*/ 4375337 w 4377654"/>
              <a:gd name="connsiteY12" fmla="*/ 64283 h 144000"/>
              <a:gd name="connsiteX13" fmla="*/ 4375337 w 4377654"/>
              <a:gd name="connsiteY13" fmla="*/ 79812 h 144000"/>
              <a:gd name="connsiteX14" fmla="*/ 4329757 w 4377654"/>
              <a:gd name="connsiteY14" fmla="*/ 136236 h 144000"/>
              <a:gd name="connsiteX15" fmla="*/ 4310443 w 4377654"/>
              <a:gd name="connsiteY15" fmla="*/ 144000 h 144000"/>
              <a:gd name="connsiteX16" fmla="*/ 4302718 w 4377654"/>
              <a:gd name="connsiteY16" fmla="*/ 144000 h 144000"/>
              <a:gd name="connsiteX17" fmla="*/ 4301173 w 4377654"/>
              <a:gd name="connsiteY17" fmla="*/ 144000 h 144000"/>
              <a:gd name="connsiteX18" fmla="*/ 4164914 w 4377654"/>
              <a:gd name="connsiteY18" fmla="*/ 144000 h 144000"/>
              <a:gd name="connsiteX19" fmla="*/ 4076451 w 4377654"/>
              <a:gd name="connsiteY19" fmla="*/ 144000 h 144000"/>
              <a:gd name="connsiteX20" fmla="*/ 4069687 w 4377654"/>
              <a:gd name="connsiteY20" fmla="*/ 144000 h 144000"/>
              <a:gd name="connsiteX21" fmla="*/ 4068721 w 4377654"/>
              <a:gd name="connsiteY21" fmla="*/ 144000 h 144000"/>
              <a:gd name="connsiteX22" fmla="*/ 4067175 w 4377654"/>
              <a:gd name="connsiteY22" fmla="*/ 144000 h 144000"/>
              <a:gd name="connsiteX23" fmla="*/ 4045664 w 4377654"/>
              <a:gd name="connsiteY23" fmla="*/ 144000 h 144000"/>
              <a:gd name="connsiteX24" fmla="*/ 4037709 w 4377654"/>
              <a:gd name="connsiteY24" fmla="*/ 144000 h 144000"/>
              <a:gd name="connsiteX25" fmla="*/ 4029983 w 4377654"/>
              <a:gd name="connsiteY25" fmla="*/ 144000 h 144000"/>
              <a:gd name="connsiteX26" fmla="*/ 4028438 w 4377654"/>
              <a:gd name="connsiteY26" fmla="*/ 144000 h 144000"/>
              <a:gd name="connsiteX27" fmla="*/ 3942289 w 4377654"/>
              <a:gd name="connsiteY27" fmla="*/ 144000 h 144000"/>
              <a:gd name="connsiteX28" fmla="*/ 3930827 w 4377654"/>
              <a:gd name="connsiteY28" fmla="*/ 144000 h 144000"/>
              <a:gd name="connsiteX29" fmla="*/ 3892179 w 4377654"/>
              <a:gd name="connsiteY29" fmla="*/ 144000 h 144000"/>
              <a:gd name="connsiteX30" fmla="*/ 3853654 w 4377654"/>
              <a:gd name="connsiteY30" fmla="*/ 144000 h 144000"/>
              <a:gd name="connsiteX31" fmla="*/ 3811500 w 4377654"/>
              <a:gd name="connsiteY31" fmla="*/ 144000 h 144000"/>
              <a:gd name="connsiteX32" fmla="*/ 3803717 w 4377654"/>
              <a:gd name="connsiteY32" fmla="*/ 144000 h 144000"/>
              <a:gd name="connsiteX33" fmla="*/ 3796953 w 4377654"/>
              <a:gd name="connsiteY33" fmla="*/ 144000 h 144000"/>
              <a:gd name="connsiteX34" fmla="*/ 3795986 w 4377654"/>
              <a:gd name="connsiteY34" fmla="*/ 144000 h 144000"/>
              <a:gd name="connsiteX35" fmla="*/ 3794440 w 4377654"/>
              <a:gd name="connsiteY35" fmla="*/ 144000 h 144000"/>
              <a:gd name="connsiteX36" fmla="*/ 3778627 w 4377654"/>
              <a:gd name="connsiteY36" fmla="*/ 144000 h 144000"/>
              <a:gd name="connsiteX37" fmla="*/ 3772929 w 4377654"/>
              <a:gd name="connsiteY37" fmla="*/ 144000 h 144000"/>
              <a:gd name="connsiteX38" fmla="*/ 3716073 w 4377654"/>
              <a:gd name="connsiteY38" fmla="*/ 144000 h 144000"/>
              <a:gd name="connsiteX39" fmla="*/ 3708057 w 4377654"/>
              <a:gd name="connsiteY39" fmla="*/ 144000 h 144000"/>
              <a:gd name="connsiteX40" fmla="*/ 3669554 w 4377654"/>
              <a:gd name="connsiteY40" fmla="*/ 144000 h 144000"/>
              <a:gd name="connsiteX41" fmla="*/ 3658093 w 4377654"/>
              <a:gd name="connsiteY41" fmla="*/ 144000 h 144000"/>
              <a:gd name="connsiteX42" fmla="*/ 3623848 w 4377654"/>
              <a:gd name="connsiteY42" fmla="*/ 144000 h 144000"/>
              <a:gd name="connsiteX43" fmla="*/ 3619365 w 4377654"/>
              <a:gd name="connsiteY43" fmla="*/ 144000 h 144000"/>
              <a:gd name="connsiteX44" fmla="*/ 3580920 w 4377654"/>
              <a:gd name="connsiteY44" fmla="*/ 144000 h 144000"/>
              <a:gd name="connsiteX45" fmla="*/ 3567908 w 4377654"/>
              <a:gd name="connsiteY45" fmla="*/ 144000 h 144000"/>
              <a:gd name="connsiteX46" fmla="*/ 3544288 w 4377654"/>
              <a:gd name="connsiteY46" fmla="*/ 144000 h 144000"/>
              <a:gd name="connsiteX47" fmla="*/ 3539182 w 4377654"/>
              <a:gd name="connsiteY47" fmla="*/ 144000 h 144000"/>
              <a:gd name="connsiteX48" fmla="*/ 3538765 w 4377654"/>
              <a:gd name="connsiteY48" fmla="*/ 144000 h 144000"/>
              <a:gd name="connsiteX49" fmla="*/ 3528599 w 4377654"/>
              <a:gd name="connsiteY49" fmla="*/ 144000 h 144000"/>
              <a:gd name="connsiteX50" fmla="*/ 3527087 w 4377654"/>
              <a:gd name="connsiteY50" fmla="*/ 144000 h 144000"/>
              <a:gd name="connsiteX51" fmla="*/ 3505893 w 4377654"/>
              <a:gd name="connsiteY51" fmla="*/ 144000 h 144000"/>
              <a:gd name="connsiteX52" fmla="*/ 3481693 w 4377654"/>
              <a:gd name="connsiteY52" fmla="*/ 144000 h 144000"/>
              <a:gd name="connsiteX53" fmla="*/ 3443338 w 4377654"/>
              <a:gd name="connsiteY53" fmla="*/ 144000 h 144000"/>
              <a:gd name="connsiteX54" fmla="*/ 3435322 w 4377654"/>
              <a:gd name="connsiteY54" fmla="*/ 144000 h 144000"/>
              <a:gd name="connsiteX55" fmla="*/ 3419272 w 4377654"/>
              <a:gd name="connsiteY55" fmla="*/ 144000 h 144000"/>
              <a:gd name="connsiteX56" fmla="*/ 3372364 w 4377654"/>
              <a:gd name="connsiteY56" fmla="*/ 144000 h 144000"/>
              <a:gd name="connsiteX57" fmla="*/ 3351113 w 4377654"/>
              <a:gd name="connsiteY57" fmla="*/ 144000 h 144000"/>
              <a:gd name="connsiteX58" fmla="*/ 3346630 w 4377654"/>
              <a:gd name="connsiteY58" fmla="*/ 144000 h 144000"/>
              <a:gd name="connsiteX59" fmla="*/ 3316223 w 4377654"/>
              <a:gd name="connsiteY59" fmla="*/ 144000 h 144000"/>
              <a:gd name="connsiteX60" fmla="*/ 3295539 w 4377654"/>
              <a:gd name="connsiteY60" fmla="*/ 144000 h 144000"/>
              <a:gd name="connsiteX61" fmla="*/ 3295173 w 4377654"/>
              <a:gd name="connsiteY61" fmla="*/ 144000 h 144000"/>
              <a:gd name="connsiteX62" fmla="*/ 3292584 w 4377654"/>
              <a:gd name="connsiteY62" fmla="*/ 144000 h 144000"/>
              <a:gd name="connsiteX63" fmla="*/ 3271554 w 4377654"/>
              <a:gd name="connsiteY63" fmla="*/ 144000 h 144000"/>
              <a:gd name="connsiteX64" fmla="*/ 3266448 w 4377654"/>
              <a:gd name="connsiteY64" fmla="*/ 144000 h 144000"/>
              <a:gd name="connsiteX65" fmla="*/ 3254353 w 4377654"/>
              <a:gd name="connsiteY65" fmla="*/ 144000 h 144000"/>
              <a:gd name="connsiteX66" fmla="*/ 3208959 w 4377654"/>
              <a:gd name="connsiteY66" fmla="*/ 144000 h 144000"/>
              <a:gd name="connsiteX67" fmla="*/ 3098299 w 4377654"/>
              <a:gd name="connsiteY67" fmla="*/ 144000 h 144000"/>
              <a:gd name="connsiteX68" fmla="*/ 3043488 w 4377654"/>
              <a:gd name="connsiteY68" fmla="*/ 144000 h 144000"/>
              <a:gd name="connsiteX69" fmla="*/ 3019849 w 4377654"/>
              <a:gd name="connsiteY69" fmla="*/ 144000 h 144000"/>
              <a:gd name="connsiteX70" fmla="*/ 40933 w 4377654"/>
              <a:gd name="connsiteY70" fmla="*/ 144000 h 144000"/>
              <a:gd name="connsiteX71" fmla="*/ 0 w 4377654"/>
              <a:gd name="connsiteY71" fmla="*/ 103067 h 144000"/>
              <a:gd name="connsiteX72" fmla="*/ 0 w 4377654"/>
              <a:gd name="connsiteY72" fmla="*/ 40933 h 144000"/>
              <a:gd name="connsiteX73" fmla="*/ 40933 w 4377654"/>
              <a:gd name="connsiteY73" fmla="*/ 0 h 1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4377654" h="144000">
                <a:moveTo>
                  <a:pt x="40933" y="0"/>
                </a:moveTo>
                <a:lnTo>
                  <a:pt x="3048452" y="0"/>
                </a:lnTo>
                <a:lnTo>
                  <a:pt x="3098299" y="0"/>
                </a:lnTo>
                <a:lnTo>
                  <a:pt x="3321187" y="0"/>
                </a:lnTo>
                <a:lnTo>
                  <a:pt x="3794440" y="0"/>
                </a:lnTo>
                <a:lnTo>
                  <a:pt x="3803717" y="0"/>
                </a:lnTo>
                <a:lnTo>
                  <a:pt x="4067175" y="0"/>
                </a:lnTo>
                <a:cubicBezTo>
                  <a:pt x="4076451" y="0"/>
                  <a:pt x="4076451" y="0"/>
                  <a:pt x="4076451" y="0"/>
                </a:cubicBezTo>
                <a:lnTo>
                  <a:pt x="4076888" y="94"/>
                </a:lnTo>
                <a:lnTo>
                  <a:pt x="4301173" y="94"/>
                </a:lnTo>
                <a:cubicBezTo>
                  <a:pt x="4310443" y="94"/>
                  <a:pt x="4310443" y="94"/>
                  <a:pt x="4310443" y="94"/>
                </a:cubicBezTo>
                <a:cubicBezTo>
                  <a:pt x="4317396" y="94"/>
                  <a:pt x="4325894" y="3718"/>
                  <a:pt x="4329757" y="7859"/>
                </a:cubicBezTo>
                <a:cubicBezTo>
                  <a:pt x="4375337" y="64283"/>
                  <a:pt x="4375337" y="64283"/>
                  <a:pt x="4375337" y="64283"/>
                </a:cubicBezTo>
                <a:cubicBezTo>
                  <a:pt x="4378427" y="68424"/>
                  <a:pt x="4378427" y="75671"/>
                  <a:pt x="4375337" y="79812"/>
                </a:cubicBezTo>
                <a:cubicBezTo>
                  <a:pt x="4329757" y="136236"/>
                  <a:pt x="4329757" y="136236"/>
                  <a:pt x="4329757" y="136236"/>
                </a:cubicBezTo>
                <a:cubicBezTo>
                  <a:pt x="4325894" y="140377"/>
                  <a:pt x="4317396" y="144000"/>
                  <a:pt x="4310443" y="144000"/>
                </a:cubicBezTo>
                <a:cubicBezTo>
                  <a:pt x="4302718" y="144000"/>
                  <a:pt x="4302718" y="144000"/>
                  <a:pt x="4302718" y="144000"/>
                </a:cubicBezTo>
                <a:cubicBezTo>
                  <a:pt x="4301173" y="144000"/>
                  <a:pt x="4301173" y="144000"/>
                  <a:pt x="4301173" y="144000"/>
                </a:cubicBezTo>
                <a:cubicBezTo>
                  <a:pt x="4252793" y="144000"/>
                  <a:pt x="4207436" y="144000"/>
                  <a:pt x="4164914" y="144000"/>
                </a:cubicBezTo>
                <a:lnTo>
                  <a:pt x="4076451" y="144000"/>
                </a:lnTo>
                <a:lnTo>
                  <a:pt x="4069687" y="144000"/>
                </a:lnTo>
                <a:lnTo>
                  <a:pt x="4068721" y="144000"/>
                </a:lnTo>
                <a:lnTo>
                  <a:pt x="4067175" y="144000"/>
                </a:lnTo>
                <a:lnTo>
                  <a:pt x="4045664" y="144000"/>
                </a:lnTo>
                <a:lnTo>
                  <a:pt x="4037709" y="144000"/>
                </a:lnTo>
                <a:lnTo>
                  <a:pt x="4029983" y="144000"/>
                </a:lnTo>
                <a:lnTo>
                  <a:pt x="4028438" y="144000"/>
                </a:lnTo>
                <a:lnTo>
                  <a:pt x="3942289" y="144000"/>
                </a:lnTo>
                <a:lnTo>
                  <a:pt x="3930827" y="144000"/>
                </a:lnTo>
                <a:lnTo>
                  <a:pt x="3892179" y="144000"/>
                </a:lnTo>
                <a:lnTo>
                  <a:pt x="3853654" y="144000"/>
                </a:lnTo>
                <a:lnTo>
                  <a:pt x="3811500" y="144000"/>
                </a:lnTo>
                <a:lnTo>
                  <a:pt x="3803717" y="144000"/>
                </a:lnTo>
                <a:lnTo>
                  <a:pt x="3796953" y="144000"/>
                </a:lnTo>
                <a:lnTo>
                  <a:pt x="3795986" y="144000"/>
                </a:lnTo>
                <a:lnTo>
                  <a:pt x="3794440" y="144000"/>
                </a:lnTo>
                <a:lnTo>
                  <a:pt x="3778627" y="144000"/>
                </a:lnTo>
                <a:lnTo>
                  <a:pt x="3772929" y="144000"/>
                </a:lnTo>
                <a:lnTo>
                  <a:pt x="3716073" y="144000"/>
                </a:lnTo>
                <a:lnTo>
                  <a:pt x="3708057" y="144000"/>
                </a:lnTo>
                <a:lnTo>
                  <a:pt x="3669554" y="144000"/>
                </a:lnTo>
                <a:lnTo>
                  <a:pt x="3658093" y="144000"/>
                </a:lnTo>
                <a:lnTo>
                  <a:pt x="3623848" y="144000"/>
                </a:lnTo>
                <a:lnTo>
                  <a:pt x="3619365" y="144000"/>
                </a:lnTo>
                <a:lnTo>
                  <a:pt x="3580920" y="144000"/>
                </a:lnTo>
                <a:lnTo>
                  <a:pt x="3567908" y="144000"/>
                </a:lnTo>
                <a:lnTo>
                  <a:pt x="3544288" y="144000"/>
                </a:lnTo>
                <a:lnTo>
                  <a:pt x="3539182" y="144000"/>
                </a:lnTo>
                <a:lnTo>
                  <a:pt x="3538765" y="144000"/>
                </a:lnTo>
                <a:lnTo>
                  <a:pt x="3528599" y="144000"/>
                </a:lnTo>
                <a:cubicBezTo>
                  <a:pt x="3527087" y="144000"/>
                  <a:pt x="3527087" y="144000"/>
                  <a:pt x="3527087" y="144000"/>
                </a:cubicBezTo>
                <a:lnTo>
                  <a:pt x="3505893" y="144000"/>
                </a:lnTo>
                <a:lnTo>
                  <a:pt x="3481693" y="144000"/>
                </a:lnTo>
                <a:lnTo>
                  <a:pt x="3443338" y="144000"/>
                </a:lnTo>
                <a:lnTo>
                  <a:pt x="3435322" y="144000"/>
                </a:lnTo>
                <a:lnTo>
                  <a:pt x="3419272" y="144000"/>
                </a:lnTo>
                <a:cubicBezTo>
                  <a:pt x="3401174" y="144000"/>
                  <a:pt x="3385661" y="144000"/>
                  <a:pt x="3372364" y="144000"/>
                </a:cubicBezTo>
                <a:lnTo>
                  <a:pt x="3351113" y="144000"/>
                </a:lnTo>
                <a:lnTo>
                  <a:pt x="3346630" y="144000"/>
                </a:lnTo>
                <a:lnTo>
                  <a:pt x="3316223" y="144000"/>
                </a:lnTo>
                <a:cubicBezTo>
                  <a:pt x="3304403" y="144000"/>
                  <a:pt x="3298494" y="144000"/>
                  <a:pt x="3295539" y="144000"/>
                </a:cubicBezTo>
                <a:lnTo>
                  <a:pt x="3295173" y="144000"/>
                </a:lnTo>
                <a:lnTo>
                  <a:pt x="3292584" y="144000"/>
                </a:lnTo>
                <a:lnTo>
                  <a:pt x="3271554" y="144000"/>
                </a:lnTo>
                <a:lnTo>
                  <a:pt x="3266448" y="144000"/>
                </a:lnTo>
                <a:cubicBezTo>
                  <a:pt x="3254353" y="144000"/>
                  <a:pt x="3254353" y="144000"/>
                  <a:pt x="3254353" y="144000"/>
                </a:cubicBezTo>
                <a:lnTo>
                  <a:pt x="3208959" y="144000"/>
                </a:lnTo>
                <a:lnTo>
                  <a:pt x="3098299" y="144000"/>
                </a:lnTo>
                <a:lnTo>
                  <a:pt x="3043488" y="144000"/>
                </a:lnTo>
                <a:cubicBezTo>
                  <a:pt x="3019849" y="144000"/>
                  <a:pt x="3019849" y="144000"/>
                  <a:pt x="3019849" y="144000"/>
                </a:cubicBezTo>
                <a:lnTo>
                  <a:pt x="40933" y="144000"/>
                </a:lnTo>
                <a:cubicBezTo>
                  <a:pt x="18326" y="144000"/>
                  <a:pt x="0" y="125674"/>
                  <a:pt x="0" y="103067"/>
                </a:cubicBezTo>
                <a:lnTo>
                  <a:pt x="0" y="40933"/>
                </a:lnTo>
                <a:cubicBezTo>
                  <a:pt x="0" y="18326"/>
                  <a:pt x="18326" y="0"/>
                  <a:pt x="40933" y="0"/>
                </a:cubicBezTo>
                <a:close/>
              </a:path>
            </a:pathLst>
          </a:custGeom>
          <a:ln/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216000" tIns="34290" rIns="324000" bIns="3429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64" name="Freihandform 46"/>
          <p:cNvSpPr>
            <a:spLocks/>
          </p:cNvSpPr>
          <p:nvPr>
            <p:custDataLst>
              <p:tags r:id="rId11"/>
            </p:custDataLst>
          </p:nvPr>
        </p:nvSpPr>
        <p:spPr bwMode="gray">
          <a:xfrm>
            <a:off x="1697041" y="2738008"/>
            <a:ext cx="504056" cy="123016"/>
          </a:xfrm>
          <a:custGeom>
            <a:avLst/>
            <a:gdLst>
              <a:gd name="connsiteX0" fmla="*/ 40933 w 4377654"/>
              <a:gd name="connsiteY0" fmla="*/ 0 h 144000"/>
              <a:gd name="connsiteX1" fmla="*/ 3048452 w 4377654"/>
              <a:gd name="connsiteY1" fmla="*/ 0 h 144000"/>
              <a:gd name="connsiteX2" fmla="*/ 3098299 w 4377654"/>
              <a:gd name="connsiteY2" fmla="*/ 0 h 144000"/>
              <a:gd name="connsiteX3" fmla="*/ 3321187 w 4377654"/>
              <a:gd name="connsiteY3" fmla="*/ 0 h 144000"/>
              <a:gd name="connsiteX4" fmla="*/ 3794440 w 4377654"/>
              <a:gd name="connsiteY4" fmla="*/ 0 h 144000"/>
              <a:gd name="connsiteX5" fmla="*/ 3803717 w 4377654"/>
              <a:gd name="connsiteY5" fmla="*/ 0 h 144000"/>
              <a:gd name="connsiteX6" fmla="*/ 4067175 w 4377654"/>
              <a:gd name="connsiteY6" fmla="*/ 0 h 144000"/>
              <a:gd name="connsiteX7" fmla="*/ 4076451 w 4377654"/>
              <a:gd name="connsiteY7" fmla="*/ 0 h 144000"/>
              <a:gd name="connsiteX8" fmla="*/ 4076888 w 4377654"/>
              <a:gd name="connsiteY8" fmla="*/ 94 h 144000"/>
              <a:gd name="connsiteX9" fmla="*/ 4301173 w 4377654"/>
              <a:gd name="connsiteY9" fmla="*/ 94 h 144000"/>
              <a:gd name="connsiteX10" fmla="*/ 4310443 w 4377654"/>
              <a:gd name="connsiteY10" fmla="*/ 94 h 144000"/>
              <a:gd name="connsiteX11" fmla="*/ 4329757 w 4377654"/>
              <a:gd name="connsiteY11" fmla="*/ 7859 h 144000"/>
              <a:gd name="connsiteX12" fmla="*/ 4375337 w 4377654"/>
              <a:gd name="connsiteY12" fmla="*/ 64283 h 144000"/>
              <a:gd name="connsiteX13" fmla="*/ 4375337 w 4377654"/>
              <a:gd name="connsiteY13" fmla="*/ 79812 h 144000"/>
              <a:gd name="connsiteX14" fmla="*/ 4329757 w 4377654"/>
              <a:gd name="connsiteY14" fmla="*/ 136236 h 144000"/>
              <a:gd name="connsiteX15" fmla="*/ 4310443 w 4377654"/>
              <a:gd name="connsiteY15" fmla="*/ 144000 h 144000"/>
              <a:gd name="connsiteX16" fmla="*/ 4302718 w 4377654"/>
              <a:gd name="connsiteY16" fmla="*/ 144000 h 144000"/>
              <a:gd name="connsiteX17" fmla="*/ 4301173 w 4377654"/>
              <a:gd name="connsiteY17" fmla="*/ 144000 h 144000"/>
              <a:gd name="connsiteX18" fmla="*/ 4164914 w 4377654"/>
              <a:gd name="connsiteY18" fmla="*/ 144000 h 144000"/>
              <a:gd name="connsiteX19" fmla="*/ 4076451 w 4377654"/>
              <a:gd name="connsiteY19" fmla="*/ 144000 h 144000"/>
              <a:gd name="connsiteX20" fmla="*/ 4069687 w 4377654"/>
              <a:gd name="connsiteY20" fmla="*/ 144000 h 144000"/>
              <a:gd name="connsiteX21" fmla="*/ 4068721 w 4377654"/>
              <a:gd name="connsiteY21" fmla="*/ 144000 h 144000"/>
              <a:gd name="connsiteX22" fmla="*/ 4067175 w 4377654"/>
              <a:gd name="connsiteY22" fmla="*/ 144000 h 144000"/>
              <a:gd name="connsiteX23" fmla="*/ 4045664 w 4377654"/>
              <a:gd name="connsiteY23" fmla="*/ 144000 h 144000"/>
              <a:gd name="connsiteX24" fmla="*/ 4037709 w 4377654"/>
              <a:gd name="connsiteY24" fmla="*/ 144000 h 144000"/>
              <a:gd name="connsiteX25" fmla="*/ 4029983 w 4377654"/>
              <a:gd name="connsiteY25" fmla="*/ 144000 h 144000"/>
              <a:gd name="connsiteX26" fmla="*/ 4028438 w 4377654"/>
              <a:gd name="connsiteY26" fmla="*/ 144000 h 144000"/>
              <a:gd name="connsiteX27" fmla="*/ 3942289 w 4377654"/>
              <a:gd name="connsiteY27" fmla="*/ 144000 h 144000"/>
              <a:gd name="connsiteX28" fmla="*/ 3930827 w 4377654"/>
              <a:gd name="connsiteY28" fmla="*/ 144000 h 144000"/>
              <a:gd name="connsiteX29" fmla="*/ 3892179 w 4377654"/>
              <a:gd name="connsiteY29" fmla="*/ 144000 h 144000"/>
              <a:gd name="connsiteX30" fmla="*/ 3853654 w 4377654"/>
              <a:gd name="connsiteY30" fmla="*/ 144000 h 144000"/>
              <a:gd name="connsiteX31" fmla="*/ 3811500 w 4377654"/>
              <a:gd name="connsiteY31" fmla="*/ 144000 h 144000"/>
              <a:gd name="connsiteX32" fmla="*/ 3803717 w 4377654"/>
              <a:gd name="connsiteY32" fmla="*/ 144000 h 144000"/>
              <a:gd name="connsiteX33" fmla="*/ 3796953 w 4377654"/>
              <a:gd name="connsiteY33" fmla="*/ 144000 h 144000"/>
              <a:gd name="connsiteX34" fmla="*/ 3795986 w 4377654"/>
              <a:gd name="connsiteY34" fmla="*/ 144000 h 144000"/>
              <a:gd name="connsiteX35" fmla="*/ 3794440 w 4377654"/>
              <a:gd name="connsiteY35" fmla="*/ 144000 h 144000"/>
              <a:gd name="connsiteX36" fmla="*/ 3778627 w 4377654"/>
              <a:gd name="connsiteY36" fmla="*/ 144000 h 144000"/>
              <a:gd name="connsiteX37" fmla="*/ 3772929 w 4377654"/>
              <a:gd name="connsiteY37" fmla="*/ 144000 h 144000"/>
              <a:gd name="connsiteX38" fmla="*/ 3716073 w 4377654"/>
              <a:gd name="connsiteY38" fmla="*/ 144000 h 144000"/>
              <a:gd name="connsiteX39" fmla="*/ 3708057 w 4377654"/>
              <a:gd name="connsiteY39" fmla="*/ 144000 h 144000"/>
              <a:gd name="connsiteX40" fmla="*/ 3669554 w 4377654"/>
              <a:gd name="connsiteY40" fmla="*/ 144000 h 144000"/>
              <a:gd name="connsiteX41" fmla="*/ 3658093 w 4377654"/>
              <a:gd name="connsiteY41" fmla="*/ 144000 h 144000"/>
              <a:gd name="connsiteX42" fmla="*/ 3623848 w 4377654"/>
              <a:gd name="connsiteY42" fmla="*/ 144000 h 144000"/>
              <a:gd name="connsiteX43" fmla="*/ 3619365 w 4377654"/>
              <a:gd name="connsiteY43" fmla="*/ 144000 h 144000"/>
              <a:gd name="connsiteX44" fmla="*/ 3580920 w 4377654"/>
              <a:gd name="connsiteY44" fmla="*/ 144000 h 144000"/>
              <a:gd name="connsiteX45" fmla="*/ 3567908 w 4377654"/>
              <a:gd name="connsiteY45" fmla="*/ 144000 h 144000"/>
              <a:gd name="connsiteX46" fmla="*/ 3544288 w 4377654"/>
              <a:gd name="connsiteY46" fmla="*/ 144000 h 144000"/>
              <a:gd name="connsiteX47" fmla="*/ 3539182 w 4377654"/>
              <a:gd name="connsiteY47" fmla="*/ 144000 h 144000"/>
              <a:gd name="connsiteX48" fmla="*/ 3538765 w 4377654"/>
              <a:gd name="connsiteY48" fmla="*/ 144000 h 144000"/>
              <a:gd name="connsiteX49" fmla="*/ 3528599 w 4377654"/>
              <a:gd name="connsiteY49" fmla="*/ 144000 h 144000"/>
              <a:gd name="connsiteX50" fmla="*/ 3527087 w 4377654"/>
              <a:gd name="connsiteY50" fmla="*/ 144000 h 144000"/>
              <a:gd name="connsiteX51" fmla="*/ 3505893 w 4377654"/>
              <a:gd name="connsiteY51" fmla="*/ 144000 h 144000"/>
              <a:gd name="connsiteX52" fmla="*/ 3481693 w 4377654"/>
              <a:gd name="connsiteY52" fmla="*/ 144000 h 144000"/>
              <a:gd name="connsiteX53" fmla="*/ 3443338 w 4377654"/>
              <a:gd name="connsiteY53" fmla="*/ 144000 h 144000"/>
              <a:gd name="connsiteX54" fmla="*/ 3435322 w 4377654"/>
              <a:gd name="connsiteY54" fmla="*/ 144000 h 144000"/>
              <a:gd name="connsiteX55" fmla="*/ 3419272 w 4377654"/>
              <a:gd name="connsiteY55" fmla="*/ 144000 h 144000"/>
              <a:gd name="connsiteX56" fmla="*/ 3372364 w 4377654"/>
              <a:gd name="connsiteY56" fmla="*/ 144000 h 144000"/>
              <a:gd name="connsiteX57" fmla="*/ 3351113 w 4377654"/>
              <a:gd name="connsiteY57" fmla="*/ 144000 h 144000"/>
              <a:gd name="connsiteX58" fmla="*/ 3346630 w 4377654"/>
              <a:gd name="connsiteY58" fmla="*/ 144000 h 144000"/>
              <a:gd name="connsiteX59" fmla="*/ 3316223 w 4377654"/>
              <a:gd name="connsiteY59" fmla="*/ 144000 h 144000"/>
              <a:gd name="connsiteX60" fmla="*/ 3295539 w 4377654"/>
              <a:gd name="connsiteY60" fmla="*/ 144000 h 144000"/>
              <a:gd name="connsiteX61" fmla="*/ 3295173 w 4377654"/>
              <a:gd name="connsiteY61" fmla="*/ 144000 h 144000"/>
              <a:gd name="connsiteX62" fmla="*/ 3292584 w 4377654"/>
              <a:gd name="connsiteY62" fmla="*/ 144000 h 144000"/>
              <a:gd name="connsiteX63" fmla="*/ 3271554 w 4377654"/>
              <a:gd name="connsiteY63" fmla="*/ 144000 h 144000"/>
              <a:gd name="connsiteX64" fmla="*/ 3266448 w 4377654"/>
              <a:gd name="connsiteY64" fmla="*/ 144000 h 144000"/>
              <a:gd name="connsiteX65" fmla="*/ 3254353 w 4377654"/>
              <a:gd name="connsiteY65" fmla="*/ 144000 h 144000"/>
              <a:gd name="connsiteX66" fmla="*/ 3208959 w 4377654"/>
              <a:gd name="connsiteY66" fmla="*/ 144000 h 144000"/>
              <a:gd name="connsiteX67" fmla="*/ 3098299 w 4377654"/>
              <a:gd name="connsiteY67" fmla="*/ 144000 h 144000"/>
              <a:gd name="connsiteX68" fmla="*/ 3043488 w 4377654"/>
              <a:gd name="connsiteY68" fmla="*/ 144000 h 144000"/>
              <a:gd name="connsiteX69" fmla="*/ 3019849 w 4377654"/>
              <a:gd name="connsiteY69" fmla="*/ 144000 h 144000"/>
              <a:gd name="connsiteX70" fmla="*/ 40933 w 4377654"/>
              <a:gd name="connsiteY70" fmla="*/ 144000 h 144000"/>
              <a:gd name="connsiteX71" fmla="*/ 0 w 4377654"/>
              <a:gd name="connsiteY71" fmla="*/ 103067 h 144000"/>
              <a:gd name="connsiteX72" fmla="*/ 0 w 4377654"/>
              <a:gd name="connsiteY72" fmla="*/ 40933 h 144000"/>
              <a:gd name="connsiteX73" fmla="*/ 40933 w 4377654"/>
              <a:gd name="connsiteY73" fmla="*/ 0 h 1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4377654" h="144000">
                <a:moveTo>
                  <a:pt x="40933" y="0"/>
                </a:moveTo>
                <a:lnTo>
                  <a:pt x="3048452" y="0"/>
                </a:lnTo>
                <a:lnTo>
                  <a:pt x="3098299" y="0"/>
                </a:lnTo>
                <a:lnTo>
                  <a:pt x="3321187" y="0"/>
                </a:lnTo>
                <a:lnTo>
                  <a:pt x="3794440" y="0"/>
                </a:lnTo>
                <a:lnTo>
                  <a:pt x="3803717" y="0"/>
                </a:lnTo>
                <a:lnTo>
                  <a:pt x="4067175" y="0"/>
                </a:lnTo>
                <a:cubicBezTo>
                  <a:pt x="4076451" y="0"/>
                  <a:pt x="4076451" y="0"/>
                  <a:pt x="4076451" y="0"/>
                </a:cubicBezTo>
                <a:lnTo>
                  <a:pt x="4076888" y="94"/>
                </a:lnTo>
                <a:lnTo>
                  <a:pt x="4301173" y="94"/>
                </a:lnTo>
                <a:cubicBezTo>
                  <a:pt x="4310443" y="94"/>
                  <a:pt x="4310443" y="94"/>
                  <a:pt x="4310443" y="94"/>
                </a:cubicBezTo>
                <a:cubicBezTo>
                  <a:pt x="4317396" y="94"/>
                  <a:pt x="4325894" y="3718"/>
                  <a:pt x="4329757" y="7859"/>
                </a:cubicBezTo>
                <a:cubicBezTo>
                  <a:pt x="4375337" y="64283"/>
                  <a:pt x="4375337" y="64283"/>
                  <a:pt x="4375337" y="64283"/>
                </a:cubicBezTo>
                <a:cubicBezTo>
                  <a:pt x="4378427" y="68424"/>
                  <a:pt x="4378427" y="75671"/>
                  <a:pt x="4375337" y="79812"/>
                </a:cubicBezTo>
                <a:cubicBezTo>
                  <a:pt x="4329757" y="136236"/>
                  <a:pt x="4329757" y="136236"/>
                  <a:pt x="4329757" y="136236"/>
                </a:cubicBezTo>
                <a:cubicBezTo>
                  <a:pt x="4325894" y="140377"/>
                  <a:pt x="4317396" y="144000"/>
                  <a:pt x="4310443" y="144000"/>
                </a:cubicBezTo>
                <a:cubicBezTo>
                  <a:pt x="4302718" y="144000"/>
                  <a:pt x="4302718" y="144000"/>
                  <a:pt x="4302718" y="144000"/>
                </a:cubicBezTo>
                <a:cubicBezTo>
                  <a:pt x="4301173" y="144000"/>
                  <a:pt x="4301173" y="144000"/>
                  <a:pt x="4301173" y="144000"/>
                </a:cubicBezTo>
                <a:cubicBezTo>
                  <a:pt x="4252793" y="144000"/>
                  <a:pt x="4207436" y="144000"/>
                  <a:pt x="4164914" y="144000"/>
                </a:cubicBezTo>
                <a:lnTo>
                  <a:pt x="4076451" y="144000"/>
                </a:lnTo>
                <a:lnTo>
                  <a:pt x="4069687" y="144000"/>
                </a:lnTo>
                <a:lnTo>
                  <a:pt x="4068721" y="144000"/>
                </a:lnTo>
                <a:lnTo>
                  <a:pt x="4067175" y="144000"/>
                </a:lnTo>
                <a:lnTo>
                  <a:pt x="4045664" y="144000"/>
                </a:lnTo>
                <a:lnTo>
                  <a:pt x="4037709" y="144000"/>
                </a:lnTo>
                <a:lnTo>
                  <a:pt x="4029983" y="144000"/>
                </a:lnTo>
                <a:lnTo>
                  <a:pt x="4028438" y="144000"/>
                </a:lnTo>
                <a:lnTo>
                  <a:pt x="3942289" y="144000"/>
                </a:lnTo>
                <a:lnTo>
                  <a:pt x="3930827" y="144000"/>
                </a:lnTo>
                <a:lnTo>
                  <a:pt x="3892179" y="144000"/>
                </a:lnTo>
                <a:lnTo>
                  <a:pt x="3853654" y="144000"/>
                </a:lnTo>
                <a:lnTo>
                  <a:pt x="3811500" y="144000"/>
                </a:lnTo>
                <a:lnTo>
                  <a:pt x="3803717" y="144000"/>
                </a:lnTo>
                <a:lnTo>
                  <a:pt x="3796953" y="144000"/>
                </a:lnTo>
                <a:lnTo>
                  <a:pt x="3795986" y="144000"/>
                </a:lnTo>
                <a:lnTo>
                  <a:pt x="3794440" y="144000"/>
                </a:lnTo>
                <a:lnTo>
                  <a:pt x="3778627" y="144000"/>
                </a:lnTo>
                <a:lnTo>
                  <a:pt x="3772929" y="144000"/>
                </a:lnTo>
                <a:lnTo>
                  <a:pt x="3716073" y="144000"/>
                </a:lnTo>
                <a:lnTo>
                  <a:pt x="3708057" y="144000"/>
                </a:lnTo>
                <a:lnTo>
                  <a:pt x="3669554" y="144000"/>
                </a:lnTo>
                <a:lnTo>
                  <a:pt x="3658093" y="144000"/>
                </a:lnTo>
                <a:lnTo>
                  <a:pt x="3623848" y="144000"/>
                </a:lnTo>
                <a:lnTo>
                  <a:pt x="3619365" y="144000"/>
                </a:lnTo>
                <a:lnTo>
                  <a:pt x="3580920" y="144000"/>
                </a:lnTo>
                <a:lnTo>
                  <a:pt x="3567908" y="144000"/>
                </a:lnTo>
                <a:lnTo>
                  <a:pt x="3544288" y="144000"/>
                </a:lnTo>
                <a:lnTo>
                  <a:pt x="3539182" y="144000"/>
                </a:lnTo>
                <a:lnTo>
                  <a:pt x="3538765" y="144000"/>
                </a:lnTo>
                <a:lnTo>
                  <a:pt x="3528599" y="144000"/>
                </a:lnTo>
                <a:cubicBezTo>
                  <a:pt x="3527087" y="144000"/>
                  <a:pt x="3527087" y="144000"/>
                  <a:pt x="3527087" y="144000"/>
                </a:cubicBezTo>
                <a:lnTo>
                  <a:pt x="3505893" y="144000"/>
                </a:lnTo>
                <a:lnTo>
                  <a:pt x="3481693" y="144000"/>
                </a:lnTo>
                <a:lnTo>
                  <a:pt x="3443338" y="144000"/>
                </a:lnTo>
                <a:lnTo>
                  <a:pt x="3435322" y="144000"/>
                </a:lnTo>
                <a:lnTo>
                  <a:pt x="3419272" y="144000"/>
                </a:lnTo>
                <a:cubicBezTo>
                  <a:pt x="3401174" y="144000"/>
                  <a:pt x="3385661" y="144000"/>
                  <a:pt x="3372364" y="144000"/>
                </a:cubicBezTo>
                <a:lnTo>
                  <a:pt x="3351113" y="144000"/>
                </a:lnTo>
                <a:lnTo>
                  <a:pt x="3346630" y="144000"/>
                </a:lnTo>
                <a:lnTo>
                  <a:pt x="3316223" y="144000"/>
                </a:lnTo>
                <a:cubicBezTo>
                  <a:pt x="3304403" y="144000"/>
                  <a:pt x="3298494" y="144000"/>
                  <a:pt x="3295539" y="144000"/>
                </a:cubicBezTo>
                <a:lnTo>
                  <a:pt x="3295173" y="144000"/>
                </a:lnTo>
                <a:lnTo>
                  <a:pt x="3292584" y="144000"/>
                </a:lnTo>
                <a:lnTo>
                  <a:pt x="3271554" y="144000"/>
                </a:lnTo>
                <a:lnTo>
                  <a:pt x="3266448" y="144000"/>
                </a:lnTo>
                <a:cubicBezTo>
                  <a:pt x="3254353" y="144000"/>
                  <a:pt x="3254353" y="144000"/>
                  <a:pt x="3254353" y="144000"/>
                </a:cubicBezTo>
                <a:lnTo>
                  <a:pt x="3208959" y="144000"/>
                </a:lnTo>
                <a:lnTo>
                  <a:pt x="3098299" y="144000"/>
                </a:lnTo>
                <a:lnTo>
                  <a:pt x="3043488" y="144000"/>
                </a:lnTo>
                <a:cubicBezTo>
                  <a:pt x="3019849" y="144000"/>
                  <a:pt x="3019849" y="144000"/>
                  <a:pt x="3019849" y="144000"/>
                </a:cubicBezTo>
                <a:lnTo>
                  <a:pt x="40933" y="144000"/>
                </a:lnTo>
                <a:cubicBezTo>
                  <a:pt x="18326" y="144000"/>
                  <a:pt x="0" y="125674"/>
                  <a:pt x="0" y="103067"/>
                </a:cubicBezTo>
                <a:lnTo>
                  <a:pt x="0" y="40933"/>
                </a:lnTo>
                <a:cubicBezTo>
                  <a:pt x="0" y="18326"/>
                  <a:pt x="18326" y="0"/>
                  <a:pt x="40933" y="0"/>
                </a:cubicBezTo>
                <a:close/>
              </a:path>
            </a:pathLst>
          </a:custGeom>
          <a:ln/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216000" tIns="34290" rIns="324000" bIns="3429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65" name="Freihandform 46"/>
          <p:cNvSpPr>
            <a:spLocks/>
          </p:cNvSpPr>
          <p:nvPr>
            <p:custDataLst>
              <p:tags r:id="rId12"/>
            </p:custDataLst>
          </p:nvPr>
        </p:nvSpPr>
        <p:spPr bwMode="gray">
          <a:xfrm>
            <a:off x="2201097" y="2738008"/>
            <a:ext cx="491295" cy="123016"/>
          </a:xfrm>
          <a:custGeom>
            <a:avLst/>
            <a:gdLst>
              <a:gd name="connsiteX0" fmla="*/ 40933 w 4377654"/>
              <a:gd name="connsiteY0" fmla="*/ 0 h 144000"/>
              <a:gd name="connsiteX1" fmla="*/ 3048452 w 4377654"/>
              <a:gd name="connsiteY1" fmla="*/ 0 h 144000"/>
              <a:gd name="connsiteX2" fmla="*/ 3098299 w 4377654"/>
              <a:gd name="connsiteY2" fmla="*/ 0 h 144000"/>
              <a:gd name="connsiteX3" fmla="*/ 3321187 w 4377654"/>
              <a:gd name="connsiteY3" fmla="*/ 0 h 144000"/>
              <a:gd name="connsiteX4" fmla="*/ 3794440 w 4377654"/>
              <a:gd name="connsiteY4" fmla="*/ 0 h 144000"/>
              <a:gd name="connsiteX5" fmla="*/ 3803717 w 4377654"/>
              <a:gd name="connsiteY5" fmla="*/ 0 h 144000"/>
              <a:gd name="connsiteX6" fmla="*/ 4067175 w 4377654"/>
              <a:gd name="connsiteY6" fmla="*/ 0 h 144000"/>
              <a:gd name="connsiteX7" fmla="*/ 4076451 w 4377654"/>
              <a:gd name="connsiteY7" fmla="*/ 0 h 144000"/>
              <a:gd name="connsiteX8" fmla="*/ 4076888 w 4377654"/>
              <a:gd name="connsiteY8" fmla="*/ 94 h 144000"/>
              <a:gd name="connsiteX9" fmla="*/ 4301173 w 4377654"/>
              <a:gd name="connsiteY9" fmla="*/ 94 h 144000"/>
              <a:gd name="connsiteX10" fmla="*/ 4310443 w 4377654"/>
              <a:gd name="connsiteY10" fmla="*/ 94 h 144000"/>
              <a:gd name="connsiteX11" fmla="*/ 4329757 w 4377654"/>
              <a:gd name="connsiteY11" fmla="*/ 7859 h 144000"/>
              <a:gd name="connsiteX12" fmla="*/ 4375337 w 4377654"/>
              <a:gd name="connsiteY12" fmla="*/ 64283 h 144000"/>
              <a:gd name="connsiteX13" fmla="*/ 4375337 w 4377654"/>
              <a:gd name="connsiteY13" fmla="*/ 79812 h 144000"/>
              <a:gd name="connsiteX14" fmla="*/ 4329757 w 4377654"/>
              <a:gd name="connsiteY14" fmla="*/ 136236 h 144000"/>
              <a:gd name="connsiteX15" fmla="*/ 4310443 w 4377654"/>
              <a:gd name="connsiteY15" fmla="*/ 144000 h 144000"/>
              <a:gd name="connsiteX16" fmla="*/ 4302718 w 4377654"/>
              <a:gd name="connsiteY16" fmla="*/ 144000 h 144000"/>
              <a:gd name="connsiteX17" fmla="*/ 4301173 w 4377654"/>
              <a:gd name="connsiteY17" fmla="*/ 144000 h 144000"/>
              <a:gd name="connsiteX18" fmla="*/ 4164914 w 4377654"/>
              <a:gd name="connsiteY18" fmla="*/ 144000 h 144000"/>
              <a:gd name="connsiteX19" fmla="*/ 4076451 w 4377654"/>
              <a:gd name="connsiteY19" fmla="*/ 144000 h 144000"/>
              <a:gd name="connsiteX20" fmla="*/ 4069687 w 4377654"/>
              <a:gd name="connsiteY20" fmla="*/ 144000 h 144000"/>
              <a:gd name="connsiteX21" fmla="*/ 4068721 w 4377654"/>
              <a:gd name="connsiteY21" fmla="*/ 144000 h 144000"/>
              <a:gd name="connsiteX22" fmla="*/ 4067175 w 4377654"/>
              <a:gd name="connsiteY22" fmla="*/ 144000 h 144000"/>
              <a:gd name="connsiteX23" fmla="*/ 4045664 w 4377654"/>
              <a:gd name="connsiteY23" fmla="*/ 144000 h 144000"/>
              <a:gd name="connsiteX24" fmla="*/ 4037709 w 4377654"/>
              <a:gd name="connsiteY24" fmla="*/ 144000 h 144000"/>
              <a:gd name="connsiteX25" fmla="*/ 4029983 w 4377654"/>
              <a:gd name="connsiteY25" fmla="*/ 144000 h 144000"/>
              <a:gd name="connsiteX26" fmla="*/ 4028438 w 4377654"/>
              <a:gd name="connsiteY26" fmla="*/ 144000 h 144000"/>
              <a:gd name="connsiteX27" fmla="*/ 3942289 w 4377654"/>
              <a:gd name="connsiteY27" fmla="*/ 144000 h 144000"/>
              <a:gd name="connsiteX28" fmla="*/ 3930827 w 4377654"/>
              <a:gd name="connsiteY28" fmla="*/ 144000 h 144000"/>
              <a:gd name="connsiteX29" fmla="*/ 3892179 w 4377654"/>
              <a:gd name="connsiteY29" fmla="*/ 144000 h 144000"/>
              <a:gd name="connsiteX30" fmla="*/ 3853654 w 4377654"/>
              <a:gd name="connsiteY30" fmla="*/ 144000 h 144000"/>
              <a:gd name="connsiteX31" fmla="*/ 3811500 w 4377654"/>
              <a:gd name="connsiteY31" fmla="*/ 144000 h 144000"/>
              <a:gd name="connsiteX32" fmla="*/ 3803717 w 4377654"/>
              <a:gd name="connsiteY32" fmla="*/ 144000 h 144000"/>
              <a:gd name="connsiteX33" fmla="*/ 3796953 w 4377654"/>
              <a:gd name="connsiteY33" fmla="*/ 144000 h 144000"/>
              <a:gd name="connsiteX34" fmla="*/ 3795986 w 4377654"/>
              <a:gd name="connsiteY34" fmla="*/ 144000 h 144000"/>
              <a:gd name="connsiteX35" fmla="*/ 3794440 w 4377654"/>
              <a:gd name="connsiteY35" fmla="*/ 144000 h 144000"/>
              <a:gd name="connsiteX36" fmla="*/ 3778627 w 4377654"/>
              <a:gd name="connsiteY36" fmla="*/ 144000 h 144000"/>
              <a:gd name="connsiteX37" fmla="*/ 3772929 w 4377654"/>
              <a:gd name="connsiteY37" fmla="*/ 144000 h 144000"/>
              <a:gd name="connsiteX38" fmla="*/ 3716073 w 4377654"/>
              <a:gd name="connsiteY38" fmla="*/ 144000 h 144000"/>
              <a:gd name="connsiteX39" fmla="*/ 3708057 w 4377654"/>
              <a:gd name="connsiteY39" fmla="*/ 144000 h 144000"/>
              <a:gd name="connsiteX40" fmla="*/ 3669554 w 4377654"/>
              <a:gd name="connsiteY40" fmla="*/ 144000 h 144000"/>
              <a:gd name="connsiteX41" fmla="*/ 3658093 w 4377654"/>
              <a:gd name="connsiteY41" fmla="*/ 144000 h 144000"/>
              <a:gd name="connsiteX42" fmla="*/ 3623848 w 4377654"/>
              <a:gd name="connsiteY42" fmla="*/ 144000 h 144000"/>
              <a:gd name="connsiteX43" fmla="*/ 3619365 w 4377654"/>
              <a:gd name="connsiteY43" fmla="*/ 144000 h 144000"/>
              <a:gd name="connsiteX44" fmla="*/ 3580920 w 4377654"/>
              <a:gd name="connsiteY44" fmla="*/ 144000 h 144000"/>
              <a:gd name="connsiteX45" fmla="*/ 3567908 w 4377654"/>
              <a:gd name="connsiteY45" fmla="*/ 144000 h 144000"/>
              <a:gd name="connsiteX46" fmla="*/ 3544288 w 4377654"/>
              <a:gd name="connsiteY46" fmla="*/ 144000 h 144000"/>
              <a:gd name="connsiteX47" fmla="*/ 3539182 w 4377654"/>
              <a:gd name="connsiteY47" fmla="*/ 144000 h 144000"/>
              <a:gd name="connsiteX48" fmla="*/ 3538765 w 4377654"/>
              <a:gd name="connsiteY48" fmla="*/ 144000 h 144000"/>
              <a:gd name="connsiteX49" fmla="*/ 3528599 w 4377654"/>
              <a:gd name="connsiteY49" fmla="*/ 144000 h 144000"/>
              <a:gd name="connsiteX50" fmla="*/ 3527087 w 4377654"/>
              <a:gd name="connsiteY50" fmla="*/ 144000 h 144000"/>
              <a:gd name="connsiteX51" fmla="*/ 3505893 w 4377654"/>
              <a:gd name="connsiteY51" fmla="*/ 144000 h 144000"/>
              <a:gd name="connsiteX52" fmla="*/ 3481693 w 4377654"/>
              <a:gd name="connsiteY52" fmla="*/ 144000 h 144000"/>
              <a:gd name="connsiteX53" fmla="*/ 3443338 w 4377654"/>
              <a:gd name="connsiteY53" fmla="*/ 144000 h 144000"/>
              <a:gd name="connsiteX54" fmla="*/ 3435322 w 4377654"/>
              <a:gd name="connsiteY54" fmla="*/ 144000 h 144000"/>
              <a:gd name="connsiteX55" fmla="*/ 3419272 w 4377654"/>
              <a:gd name="connsiteY55" fmla="*/ 144000 h 144000"/>
              <a:gd name="connsiteX56" fmla="*/ 3372364 w 4377654"/>
              <a:gd name="connsiteY56" fmla="*/ 144000 h 144000"/>
              <a:gd name="connsiteX57" fmla="*/ 3351113 w 4377654"/>
              <a:gd name="connsiteY57" fmla="*/ 144000 h 144000"/>
              <a:gd name="connsiteX58" fmla="*/ 3346630 w 4377654"/>
              <a:gd name="connsiteY58" fmla="*/ 144000 h 144000"/>
              <a:gd name="connsiteX59" fmla="*/ 3316223 w 4377654"/>
              <a:gd name="connsiteY59" fmla="*/ 144000 h 144000"/>
              <a:gd name="connsiteX60" fmla="*/ 3295539 w 4377654"/>
              <a:gd name="connsiteY60" fmla="*/ 144000 h 144000"/>
              <a:gd name="connsiteX61" fmla="*/ 3295173 w 4377654"/>
              <a:gd name="connsiteY61" fmla="*/ 144000 h 144000"/>
              <a:gd name="connsiteX62" fmla="*/ 3292584 w 4377654"/>
              <a:gd name="connsiteY62" fmla="*/ 144000 h 144000"/>
              <a:gd name="connsiteX63" fmla="*/ 3271554 w 4377654"/>
              <a:gd name="connsiteY63" fmla="*/ 144000 h 144000"/>
              <a:gd name="connsiteX64" fmla="*/ 3266448 w 4377654"/>
              <a:gd name="connsiteY64" fmla="*/ 144000 h 144000"/>
              <a:gd name="connsiteX65" fmla="*/ 3254353 w 4377654"/>
              <a:gd name="connsiteY65" fmla="*/ 144000 h 144000"/>
              <a:gd name="connsiteX66" fmla="*/ 3208959 w 4377654"/>
              <a:gd name="connsiteY66" fmla="*/ 144000 h 144000"/>
              <a:gd name="connsiteX67" fmla="*/ 3098299 w 4377654"/>
              <a:gd name="connsiteY67" fmla="*/ 144000 h 144000"/>
              <a:gd name="connsiteX68" fmla="*/ 3043488 w 4377654"/>
              <a:gd name="connsiteY68" fmla="*/ 144000 h 144000"/>
              <a:gd name="connsiteX69" fmla="*/ 3019849 w 4377654"/>
              <a:gd name="connsiteY69" fmla="*/ 144000 h 144000"/>
              <a:gd name="connsiteX70" fmla="*/ 40933 w 4377654"/>
              <a:gd name="connsiteY70" fmla="*/ 144000 h 144000"/>
              <a:gd name="connsiteX71" fmla="*/ 0 w 4377654"/>
              <a:gd name="connsiteY71" fmla="*/ 103067 h 144000"/>
              <a:gd name="connsiteX72" fmla="*/ 0 w 4377654"/>
              <a:gd name="connsiteY72" fmla="*/ 40933 h 144000"/>
              <a:gd name="connsiteX73" fmla="*/ 40933 w 4377654"/>
              <a:gd name="connsiteY73" fmla="*/ 0 h 1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4377654" h="144000">
                <a:moveTo>
                  <a:pt x="40933" y="0"/>
                </a:moveTo>
                <a:lnTo>
                  <a:pt x="3048452" y="0"/>
                </a:lnTo>
                <a:lnTo>
                  <a:pt x="3098299" y="0"/>
                </a:lnTo>
                <a:lnTo>
                  <a:pt x="3321187" y="0"/>
                </a:lnTo>
                <a:lnTo>
                  <a:pt x="3794440" y="0"/>
                </a:lnTo>
                <a:lnTo>
                  <a:pt x="3803717" y="0"/>
                </a:lnTo>
                <a:lnTo>
                  <a:pt x="4067175" y="0"/>
                </a:lnTo>
                <a:cubicBezTo>
                  <a:pt x="4076451" y="0"/>
                  <a:pt x="4076451" y="0"/>
                  <a:pt x="4076451" y="0"/>
                </a:cubicBezTo>
                <a:lnTo>
                  <a:pt x="4076888" y="94"/>
                </a:lnTo>
                <a:lnTo>
                  <a:pt x="4301173" y="94"/>
                </a:lnTo>
                <a:cubicBezTo>
                  <a:pt x="4310443" y="94"/>
                  <a:pt x="4310443" y="94"/>
                  <a:pt x="4310443" y="94"/>
                </a:cubicBezTo>
                <a:cubicBezTo>
                  <a:pt x="4317396" y="94"/>
                  <a:pt x="4325894" y="3718"/>
                  <a:pt x="4329757" y="7859"/>
                </a:cubicBezTo>
                <a:cubicBezTo>
                  <a:pt x="4375337" y="64283"/>
                  <a:pt x="4375337" y="64283"/>
                  <a:pt x="4375337" y="64283"/>
                </a:cubicBezTo>
                <a:cubicBezTo>
                  <a:pt x="4378427" y="68424"/>
                  <a:pt x="4378427" y="75671"/>
                  <a:pt x="4375337" y="79812"/>
                </a:cubicBezTo>
                <a:cubicBezTo>
                  <a:pt x="4329757" y="136236"/>
                  <a:pt x="4329757" y="136236"/>
                  <a:pt x="4329757" y="136236"/>
                </a:cubicBezTo>
                <a:cubicBezTo>
                  <a:pt x="4325894" y="140377"/>
                  <a:pt x="4317396" y="144000"/>
                  <a:pt x="4310443" y="144000"/>
                </a:cubicBezTo>
                <a:cubicBezTo>
                  <a:pt x="4302718" y="144000"/>
                  <a:pt x="4302718" y="144000"/>
                  <a:pt x="4302718" y="144000"/>
                </a:cubicBezTo>
                <a:cubicBezTo>
                  <a:pt x="4301173" y="144000"/>
                  <a:pt x="4301173" y="144000"/>
                  <a:pt x="4301173" y="144000"/>
                </a:cubicBezTo>
                <a:cubicBezTo>
                  <a:pt x="4252793" y="144000"/>
                  <a:pt x="4207436" y="144000"/>
                  <a:pt x="4164914" y="144000"/>
                </a:cubicBezTo>
                <a:lnTo>
                  <a:pt x="4076451" y="144000"/>
                </a:lnTo>
                <a:lnTo>
                  <a:pt x="4069687" y="144000"/>
                </a:lnTo>
                <a:lnTo>
                  <a:pt x="4068721" y="144000"/>
                </a:lnTo>
                <a:lnTo>
                  <a:pt x="4067175" y="144000"/>
                </a:lnTo>
                <a:lnTo>
                  <a:pt x="4045664" y="144000"/>
                </a:lnTo>
                <a:lnTo>
                  <a:pt x="4037709" y="144000"/>
                </a:lnTo>
                <a:lnTo>
                  <a:pt x="4029983" y="144000"/>
                </a:lnTo>
                <a:lnTo>
                  <a:pt x="4028438" y="144000"/>
                </a:lnTo>
                <a:lnTo>
                  <a:pt x="3942289" y="144000"/>
                </a:lnTo>
                <a:lnTo>
                  <a:pt x="3930827" y="144000"/>
                </a:lnTo>
                <a:lnTo>
                  <a:pt x="3892179" y="144000"/>
                </a:lnTo>
                <a:lnTo>
                  <a:pt x="3853654" y="144000"/>
                </a:lnTo>
                <a:lnTo>
                  <a:pt x="3811500" y="144000"/>
                </a:lnTo>
                <a:lnTo>
                  <a:pt x="3803717" y="144000"/>
                </a:lnTo>
                <a:lnTo>
                  <a:pt x="3796953" y="144000"/>
                </a:lnTo>
                <a:lnTo>
                  <a:pt x="3795986" y="144000"/>
                </a:lnTo>
                <a:lnTo>
                  <a:pt x="3794440" y="144000"/>
                </a:lnTo>
                <a:lnTo>
                  <a:pt x="3778627" y="144000"/>
                </a:lnTo>
                <a:lnTo>
                  <a:pt x="3772929" y="144000"/>
                </a:lnTo>
                <a:lnTo>
                  <a:pt x="3716073" y="144000"/>
                </a:lnTo>
                <a:lnTo>
                  <a:pt x="3708057" y="144000"/>
                </a:lnTo>
                <a:lnTo>
                  <a:pt x="3669554" y="144000"/>
                </a:lnTo>
                <a:lnTo>
                  <a:pt x="3658093" y="144000"/>
                </a:lnTo>
                <a:lnTo>
                  <a:pt x="3623848" y="144000"/>
                </a:lnTo>
                <a:lnTo>
                  <a:pt x="3619365" y="144000"/>
                </a:lnTo>
                <a:lnTo>
                  <a:pt x="3580920" y="144000"/>
                </a:lnTo>
                <a:lnTo>
                  <a:pt x="3567908" y="144000"/>
                </a:lnTo>
                <a:lnTo>
                  <a:pt x="3544288" y="144000"/>
                </a:lnTo>
                <a:lnTo>
                  <a:pt x="3539182" y="144000"/>
                </a:lnTo>
                <a:lnTo>
                  <a:pt x="3538765" y="144000"/>
                </a:lnTo>
                <a:lnTo>
                  <a:pt x="3528599" y="144000"/>
                </a:lnTo>
                <a:cubicBezTo>
                  <a:pt x="3527087" y="144000"/>
                  <a:pt x="3527087" y="144000"/>
                  <a:pt x="3527087" y="144000"/>
                </a:cubicBezTo>
                <a:lnTo>
                  <a:pt x="3505893" y="144000"/>
                </a:lnTo>
                <a:lnTo>
                  <a:pt x="3481693" y="144000"/>
                </a:lnTo>
                <a:lnTo>
                  <a:pt x="3443338" y="144000"/>
                </a:lnTo>
                <a:lnTo>
                  <a:pt x="3435322" y="144000"/>
                </a:lnTo>
                <a:lnTo>
                  <a:pt x="3419272" y="144000"/>
                </a:lnTo>
                <a:cubicBezTo>
                  <a:pt x="3401174" y="144000"/>
                  <a:pt x="3385661" y="144000"/>
                  <a:pt x="3372364" y="144000"/>
                </a:cubicBezTo>
                <a:lnTo>
                  <a:pt x="3351113" y="144000"/>
                </a:lnTo>
                <a:lnTo>
                  <a:pt x="3346630" y="144000"/>
                </a:lnTo>
                <a:lnTo>
                  <a:pt x="3316223" y="144000"/>
                </a:lnTo>
                <a:cubicBezTo>
                  <a:pt x="3304403" y="144000"/>
                  <a:pt x="3298494" y="144000"/>
                  <a:pt x="3295539" y="144000"/>
                </a:cubicBezTo>
                <a:lnTo>
                  <a:pt x="3295173" y="144000"/>
                </a:lnTo>
                <a:lnTo>
                  <a:pt x="3292584" y="144000"/>
                </a:lnTo>
                <a:lnTo>
                  <a:pt x="3271554" y="144000"/>
                </a:lnTo>
                <a:lnTo>
                  <a:pt x="3266448" y="144000"/>
                </a:lnTo>
                <a:cubicBezTo>
                  <a:pt x="3254353" y="144000"/>
                  <a:pt x="3254353" y="144000"/>
                  <a:pt x="3254353" y="144000"/>
                </a:cubicBezTo>
                <a:lnTo>
                  <a:pt x="3208959" y="144000"/>
                </a:lnTo>
                <a:lnTo>
                  <a:pt x="3098299" y="144000"/>
                </a:lnTo>
                <a:lnTo>
                  <a:pt x="3043488" y="144000"/>
                </a:lnTo>
                <a:cubicBezTo>
                  <a:pt x="3019849" y="144000"/>
                  <a:pt x="3019849" y="144000"/>
                  <a:pt x="3019849" y="144000"/>
                </a:cubicBezTo>
                <a:lnTo>
                  <a:pt x="40933" y="144000"/>
                </a:lnTo>
                <a:cubicBezTo>
                  <a:pt x="18326" y="144000"/>
                  <a:pt x="0" y="125674"/>
                  <a:pt x="0" y="103067"/>
                </a:cubicBezTo>
                <a:lnTo>
                  <a:pt x="0" y="40933"/>
                </a:lnTo>
                <a:cubicBezTo>
                  <a:pt x="0" y="18326"/>
                  <a:pt x="18326" y="0"/>
                  <a:pt x="40933" y="0"/>
                </a:cubicBezTo>
                <a:close/>
              </a:path>
            </a:pathLst>
          </a:custGeom>
          <a:ln/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216000" tIns="34290" rIns="324000" bIns="3429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66" name="Freihandform 46"/>
          <p:cNvSpPr>
            <a:spLocks/>
          </p:cNvSpPr>
          <p:nvPr>
            <p:custDataLst>
              <p:tags r:id="rId13"/>
            </p:custDataLst>
          </p:nvPr>
        </p:nvSpPr>
        <p:spPr bwMode="gray">
          <a:xfrm>
            <a:off x="3715608" y="3403701"/>
            <a:ext cx="1011534" cy="133672"/>
          </a:xfrm>
          <a:custGeom>
            <a:avLst/>
            <a:gdLst>
              <a:gd name="connsiteX0" fmla="*/ 40933 w 4377654"/>
              <a:gd name="connsiteY0" fmla="*/ 0 h 144000"/>
              <a:gd name="connsiteX1" fmla="*/ 3048452 w 4377654"/>
              <a:gd name="connsiteY1" fmla="*/ 0 h 144000"/>
              <a:gd name="connsiteX2" fmla="*/ 3098299 w 4377654"/>
              <a:gd name="connsiteY2" fmla="*/ 0 h 144000"/>
              <a:gd name="connsiteX3" fmla="*/ 3321187 w 4377654"/>
              <a:gd name="connsiteY3" fmla="*/ 0 h 144000"/>
              <a:gd name="connsiteX4" fmla="*/ 3794440 w 4377654"/>
              <a:gd name="connsiteY4" fmla="*/ 0 h 144000"/>
              <a:gd name="connsiteX5" fmla="*/ 3803717 w 4377654"/>
              <a:gd name="connsiteY5" fmla="*/ 0 h 144000"/>
              <a:gd name="connsiteX6" fmla="*/ 4067175 w 4377654"/>
              <a:gd name="connsiteY6" fmla="*/ 0 h 144000"/>
              <a:gd name="connsiteX7" fmla="*/ 4076451 w 4377654"/>
              <a:gd name="connsiteY7" fmla="*/ 0 h 144000"/>
              <a:gd name="connsiteX8" fmla="*/ 4076888 w 4377654"/>
              <a:gd name="connsiteY8" fmla="*/ 94 h 144000"/>
              <a:gd name="connsiteX9" fmla="*/ 4301173 w 4377654"/>
              <a:gd name="connsiteY9" fmla="*/ 94 h 144000"/>
              <a:gd name="connsiteX10" fmla="*/ 4310443 w 4377654"/>
              <a:gd name="connsiteY10" fmla="*/ 94 h 144000"/>
              <a:gd name="connsiteX11" fmla="*/ 4329757 w 4377654"/>
              <a:gd name="connsiteY11" fmla="*/ 7859 h 144000"/>
              <a:gd name="connsiteX12" fmla="*/ 4375337 w 4377654"/>
              <a:gd name="connsiteY12" fmla="*/ 64283 h 144000"/>
              <a:gd name="connsiteX13" fmla="*/ 4375337 w 4377654"/>
              <a:gd name="connsiteY13" fmla="*/ 79812 h 144000"/>
              <a:gd name="connsiteX14" fmla="*/ 4329757 w 4377654"/>
              <a:gd name="connsiteY14" fmla="*/ 136236 h 144000"/>
              <a:gd name="connsiteX15" fmla="*/ 4310443 w 4377654"/>
              <a:gd name="connsiteY15" fmla="*/ 144000 h 144000"/>
              <a:gd name="connsiteX16" fmla="*/ 4302718 w 4377654"/>
              <a:gd name="connsiteY16" fmla="*/ 144000 h 144000"/>
              <a:gd name="connsiteX17" fmla="*/ 4301173 w 4377654"/>
              <a:gd name="connsiteY17" fmla="*/ 144000 h 144000"/>
              <a:gd name="connsiteX18" fmla="*/ 4164914 w 4377654"/>
              <a:gd name="connsiteY18" fmla="*/ 144000 h 144000"/>
              <a:gd name="connsiteX19" fmla="*/ 4076451 w 4377654"/>
              <a:gd name="connsiteY19" fmla="*/ 144000 h 144000"/>
              <a:gd name="connsiteX20" fmla="*/ 4069687 w 4377654"/>
              <a:gd name="connsiteY20" fmla="*/ 144000 h 144000"/>
              <a:gd name="connsiteX21" fmla="*/ 4068721 w 4377654"/>
              <a:gd name="connsiteY21" fmla="*/ 144000 h 144000"/>
              <a:gd name="connsiteX22" fmla="*/ 4067175 w 4377654"/>
              <a:gd name="connsiteY22" fmla="*/ 144000 h 144000"/>
              <a:gd name="connsiteX23" fmla="*/ 4045664 w 4377654"/>
              <a:gd name="connsiteY23" fmla="*/ 144000 h 144000"/>
              <a:gd name="connsiteX24" fmla="*/ 4037709 w 4377654"/>
              <a:gd name="connsiteY24" fmla="*/ 144000 h 144000"/>
              <a:gd name="connsiteX25" fmla="*/ 4029983 w 4377654"/>
              <a:gd name="connsiteY25" fmla="*/ 144000 h 144000"/>
              <a:gd name="connsiteX26" fmla="*/ 4028438 w 4377654"/>
              <a:gd name="connsiteY26" fmla="*/ 144000 h 144000"/>
              <a:gd name="connsiteX27" fmla="*/ 3942289 w 4377654"/>
              <a:gd name="connsiteY27" fmla="*/ 144000 h 144000"/>
              <a:gd name="connsiteX28" fmla="*/ 3930827 w 4377654"/>
              <a:gd name="connsiteY28" fmla="*/ 144000 h 144000"/>
              <a:gd name="connsiteX29" fmla="*/ 3892179 w 4377654"/>
              <a:gd name="connsiteY29" fmla="*/ 144000 h 144000"/>
              <a:gd name="connsiteX30" fmla="*/ 3853654 w 4377654"/>
              <a:gd name="connsiteY30" fmla="*/ 144000 h 144000"/>
              <a:gd name="connsiteX31" fmla="*/ 3811500 w 4377654"/>
              <a:gd name="connsiteY31" fmla="*/ 144000 h 144000"/>
              <a:gd name="connsiteX32" fmla="*/ 3803717 w 4377654"/>
              <a:gd name="connsiteY32" fmla="*/ 144000 h 144000"/>
              <a:gd name="connsiteX33" fmla="*/ 3796953 w 4377654"/>
              <a:gd name="connsiteY33" fmla="*/ 144000 h 144000"/>
              <a:gd name="connsiteX34" fmla="*/ 3795986 w 4377654"/>
              <a:gd name="connsiteY34" fmla="*/ 144000 h 144000"/>
              <a:gd name="connsiteX35" fmla="*/ 3794440 w 4377654"/>
              <a:gd name="connsiteY35" fmla="*/ 144000 h 144000"/>
              <a:gd name="connsiteX36" fmla="*/ 3778627 w 4377654"/>
              <a:gd name="connsiteY36" fmla="*/ 144000 h 144000"/>
              <a:gd name="connsiteX37" fmla="*/ 3772929 w 4377654"/>
              <a:gd name="connsiteY37" fmla="*/ 144000 h 144000"/>
              <a:gd name="connsiteX38" fmla="*/ 3716073 w 4377654"/>
              <a:gd name="connsiteY38" fmla="*/ 144000 h 144000"/>
              <a:gd name="connsiteX39" fmla="*/ 3708057 w 4377654"/>
              <a:gd name="connsiteY39" fmla="*/ 144000 h 144000"/>
              <a:gd name="connsiteX40" fmla="*/ 3669554 w 4377654"/>
              <a:gd name="connsiteY40" fmla="*/ 144000 h 144000"/>
              <a:gd name="connsiteX41" fmla="*/ 3658093 w 4377654"/>
              <a:gd name="connsiteY41" fmla="*/ 144000 h 144000"/>
              <a:gd name="connsiteX42" fmla="*/ 3623848 w 4377654"/>
              <a:gd name="connsiteY42" fmla="*/ 144000 h 144000"/>
              <a:gd name="connsiteX43" fmla="*/ 3619365 w 4377654"/>
              <a:gd name="connsiteY43" fmla="*/ 144000 h 144000"/>
              <a:gd name="connsiteX44" fmla="*/ 3580920 w 4377654"/>
              <a:gd name="connsiteY44" fmla="*/ 144000 h 144000"/>
              <a:gd name="connsiteX45" fmla="*/ 3567908 w 4377654"/>
              <a:gd name="connsiteY45" fmla="*/ 144000 h 144000"/>
              <a:gd name="connsiteX46" fmla="*/ 3544288 w 4377654"/>
              <a:gd name="connsiteY46" fmla="*/ 144000 h 144000"/>
              <a:gd name="connsiteX47" fmla="*/ 3539182 w 4377654"/>
              <a:gd name="connsiteY47" fmla="*/ 144000 h 144000"/>
              <a:gd name="connsiteX48" fmla="*/ 3538765 w 4377654"/>
              <a:gd name="connsiteY48" fmla="*/ 144000 h 144000"/>
              <a:gd name="connsiteX49" fmla="*/ 3528599 w 4377654"/>
              <a:gd name="connsiteY49" fmla="*/ 144000 h 144000"/>
              <a:gd name="connsiteX50" fmla="*/ 3527087 w 4377654"/>
              <a:gd name="connsiteY50" fmla="*/ 144000 h 144000"/>
              <a:gd name="connsiteX51" fmla="*/ 3505893 w 4377654"/>
              <a:gd name="connsiteY51" fmla="*/ 144000 h 144000"/>
              <a:gd name="connsiteX52" fmla="*/ 3481693 w 4377654"/>
              <a:gd name="connsiteY52" fmla="*/ 144000 h 144000"/>
              <a:gd name="connsiteX53" fmla="*/ 3443338 w 4377654"/>
              <a:gd name="connsiteY53" fmla="*/ 144000 h 144000"/>
              <a:gd name="connsiteX54" fmla="*/ 3435322 w 4377654"/>
              <a:gd name="connsiteY54" fmla="*/ 144000 h 144000"/>
              <a:gd name="connsiteX55" fmla="*/ 3419272 w 4377654"/>
              <a:gd name="connsiteY55" fmla="*/ 144000 h 144000"/>
              <a:gd name="connsiteX56" fmla="*/ 3372364 w 4377654"/>
              <a:gd name="connsiteY56" fmla="*/ 144000 h 144000"/>
              <a:gd name="connsiteX57" fmla="*/ 3351113 w 4377654"/>
              <a:gd name="connsiteY57" fmla="*/ 144000 h 144000"/>
              <a:gd name="connsiteX58" fmla="*/ 3346630 w 4377654"/>
              <a:gd name="connsiteY58" fmla="*/ 144000 h 144000"/>
              <a:gd name="connsiteX59" fmla="*/ 3316223 w 4377654"/>
              <a:gd name="connsiteY59" fmla="*/ 144000 h 144000"/>
              <a:gd name="connsiteX60" fmla="*/ 3295539 w 4377654"/>
              <a:gd name="connsiteY60" fmla="*/ 144000 h 144000"/>
              <a:gd name="connsiteX61" fmla="*/ 3295173 w 4377654"/>
              <a:gd name="connsiteY61" fmla="*/ 144000 h 144000"/>
              <a:gd name="connsiteX62" fmla="*/ 3292584 w 4377654"/>
              <a:gd name="connsiteY62" fmla="*/ 144000 h 144000"/>
              <a:gd name="connsiteX63" fmla="*/ 3271554 w 4377654"/>
              <a:gd name="connsiteY63" fmla="*/ 144000 h 144000"/>
              <a:gd name="connsiteX64" fmla="*/ 3266448 w 4377654"/>
              <a:gd name="connsiteY64" fmla="*/ 144000 h 144000"/>
              <a:gd name="connsiteX65" fmla="*/ 3254353 w 4377654"/>
              <a:gd name="connsiteY65" fmla="*/ 144000 h 144000"/>
              <a:gd name="connsiteX66" fmla="*/ 3208959 w 4377654"/>
              <a:gd name="connsiteY66" fmla="*/ 144000 h 144000"/>
              <a:gd name="connsiteX67" fmla="*/ 3098299 w 4377654"/>
              <a:gd name="connsiteY67" fmla="*/ 144000 h 144000"/>
              <a:gd name="connsiteX68" fmla="*/ 3043488 w 4377654"/>
              <a:gd name="connsiteY68" fmla="*/ 144000 h 144000"/>
              <a:gd name="connsiteX69" fmla="*/ 3019849 w 4377654"/>
              <a:gd name="connsiteY69" fmla="*/ 144000 h 144000"/>
              <a:gd name="connsiteX70" fmla="*/ 40933 w 4377654"/>
              <a:gd name="connsiteY70" fmla="*/ 144000 h 144000"/>
              <a:gd name="connsiteX71" fmla="*/ 0 w 4377654"/>
              <a:gd name="connsiteY71" fmla="*/ 103067 h 144000"/>
              <a:gd name="connsiteX72" fmla="*/ 0 w 4377654"/>
              <a:gd name="connsiteY72" fmla="*/ 40933 h 144000"/>
              <a:gd name="connsiteX73" fmla="*/ 40933 w 4377654"/>
              <a:gd name="connsiteY73" fmla="*/ 0 h 1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4377654" h="144000">
                <a:moveTo>
                  <a:pt x="40933" y="0"/>
                </a:moveTo>
                <a:lnTo>
                  <a:pt x="3048452" y="0"/>
                </a:lnTo>
                <a:lnTo>
                  <a:pt x="3098299" y="0"/>
                </a:lnTo>
                <a:lnTo>
                  <a:pt x="3321187" y="0"/>
                </a:lnTo>
                <a:lnTo>
                  <a:pt x="3794440" y="0"/>
                </a:lnTo>
                <a:lnTo>
                  <a:pt x="3803717" y="0"/>
                </a:lnTo>
                <a:lnTo>
                  <a:pt x="4067175" y="0"/>
                </a:lnTo>
                <a:cubicBezTo>
                  <a:pt x="4076451" y="0"/>
                  <a:pt x="4076451" y="0"/>
                  <a:pt x="4076451" y="0"/>
                </a:cubicBezTo>
                <a:lnTo>
                  <a:pt x="4076888" y="94"/>
                </a:lnTo>
                <a:lnTo>
                  <a:pt x="4301173" y="94"/>
                </a:lnTo>
                <a:cubicBezTo>
                  <a:pt x="4310443" y="94"/>
                  <a:pt x="4310443" y="94"/>
                  <a:pt x="4310443" y="94"/>
                </a:cubicBezTo>
                <a:cubicBezTo>
                  <a:pt x="4317396" y="94"/>
                  <a:pt x="4325894" y="3718"/>
                  <a:pt x="4329757" y="7859"/>
                </a:cubicBezTo>
                <a:cubicBezTo>
                  <a:pt x="4375337" y="64283"/>
                  <a:pt x="4375337" y="64283"/>
                  <a:pt x="4375337" y="64283"/>
                </a:cubicBezTo>
                <a:cubicBezTo>
                  <a:pt x="4378427" y="68424"/>
                  <a:pt x="4378427" y="75671"/>
                  <a:pt x="4375337" y="79812"/>
                </a:cubicBezTo>
                <a:cubicBezTo>
                  <a:pt x="4329757" y="136236"/>
                  <a:pt x="4329757" y="136236"/>
                  <a:pt x="4329757" y="136236"/>
                </a:cubicBezTo>
                <a:cubicBezTo>
                  <a:pt x="4325894" y="140377"/>
                  <a:pt x="4317396" y="144000"/>
                  <a:pt x="4310443" y="144000"/>
                </a:cubicBezTo>
                <a:cubicBezTo>
                  <a:pt x="4302718" y="144000"/>
                  <a:pt x="4302718" y="144000"/>
                  <a:pt x="4302718" y="144000"/>
                </a:cubicBezTo>
                <a:cubicBezTo>
                  <a:pt x="4301173" y="144000"/>
                  <a:pt x="4301173" y="144000"/>
                  <a:pt x="4301173" y="144000"/>
                </a:cubicBezTo>
                <a:cubicBezTo>
                  <a:pt x="4252793" y="144000"/>
                  <a:pt x="4207436" y="144000"/>
                  <a:pt x="4164914" y="144000"/>
                </a:cubicBezTo>
                <a:lnTo>
                  <a:pt x="4076451" y="144000"/>
                </a:lnTo>
                <a:lnTo>
                  <a:pt x="4069687" y="144000"/>
                </a:lnTo>
                <a:lnTo>
                  <a:pt x="4068721" y="144000"/>
                </a:lnTo>
                <a:lnTo>
                  <a:pt x="4067175" y="144000"/>
                </a:lnTo>
                <a:lnTo>
                  <a:pt x="4045664" y="144000"/>
                </a:lnTo>
                <a:lnTo>
                  <a:pt x="4037709" y="144000"/>
                </a:lnTo>
                <a:lnTo>
                  <a:pt x="4029983" y="144000"/>
                </a:lnTo>
                <a:lnTo>
                  <a:pt x="4028438" y="144000"/>
                </a:lnTo>
                <a:lnTo>
                  <a:pt x="3942289" y="144000"/>
                </a:lnTo>
                <a:lnTo>
                  <a:pt x="3930827" y="144000"/>
                </a:lnTo>
                <a:lnTo>
                  <a:pt x="3892179" y="144000"/>
                </a:lnTo>
                <a:lnTo>
                  <a:pt x="3853654" y="144000"/>
                </a:lnTo>
                <a:lnTo>
                  <a:pt x="3811500" y="144000"/>
                </a:lnTo>
                <a:lnTo>
                  <a:pt x="3803717" y="144000"/>
                </a:lnTo>
                <a:lnTo>
                  <a:pt x="3796953" y="144000"/>
                </a:lnTo>
                <a:lnTo>
                  <a:pt x="3795986" y="144000"/>
                </a:lnTo>
                <a:lnTo>
                  <a:pt x="3794440" y="144000"/>
                </a:lnTo>
                <a:lnTo>
                  <a:pt x="3778627" y="144000"/>
                </a:lnTo>
                <a:lnTo>
                  <a:pt x="3772929" y="144000"/>
                </a:lnTo>
                <a:lnTo>
                  <a:pt x="3716073" y="144000"/>
                </a:lnTo>
                <a:lnTo>
                  <a:pt x="3708057" y="144000"/>
                </a:lnTo>
                <a:lnTo>
                  <a:pt x="3669554" y="144000"/>
                </a:lnTo>
                <a:lnTo>
                  <a:pt x="3658093" y="144000"/>
                </a:lnTo>
                <a:lnTo>
                  <a:pt x="3623848" y="144000"/>
                </a:lnTo>
                <a:lnTo>
                  <a:pt x="3619365" y="144000"/>
                </a:lnTo>
                <a:lnTo>
                  <a:pt x="3580920" y="144000"/>
                </a:lnTo>
                <a:lnTo>
                  <a:pt x="3567908" y="144000"/>
                </a:lnTo>
                <a:lnTo>
                  <a:pt x="3544288" y="144000"/>
                </a:lnTo>
                <a:lnTo>
                  <a:pt x="3539182" y="144000"/>
                </a:lnTo>
                <a:lnTo>
                  <a:pt x="3538765" y="144000"/>
                </a:lnTo>
                <a:lnTo>
                  <a:pt x="3528599" y="144000"/>
                </a:lnTo>
                <a:cubicBezTo>
                  <a:pt x="3527087" y="144000"/>
                  <a:pt x="3527087" y="144000"/>
                  <a:pt x="3527087" y="144000"/>
                </a:cubicBezTo>
                <a:lnTo>
                  <a:pt x="3505893" y="144000"/>
                </a:lnTo>
                <a:lnTo>
                  <a:pt x="3481693" y="144000"/>
                </a:lnTo>
                <a:lnTo>
                  <a:pt x="3443338" y="144000"/>
                </a:lnTo>
                <a:lnTo>
                  <a:pt x="3435322" y="144000"/>
                </a:lnTo>
                <a:lnTo>
                  <a:pt x="3419272" y="144000"/>
                </a:lnTo>
                <a:cubicBezTo>
                  <a:pt x="3401174" y="144000"/>
                  <a:pt x="3385661" y="144000"/>
                  <a:pt x="3372364" y="144000"/>
                </a:cubicBezTo>
                <a:lnTo>
                  <a:pt x="3351113" y="144000"/>
                </a:lnTo>
                <a:lnTo>
                  <a:pt x="3346630" y="144000"/>
                </a:lnTo>
                <a:lnTo>
                  <a:pt x="3316223" y="144000"/>
                </a:lnTo>
                <a:cubicBezTo>
                  <a:pt x="3304403" y="144000"/>
                  <a:pt x="3298494" y="144000"/>
                  <a:pt x="3295539" y="144000"/>
                </a:cubicBezTo>
                <a:lnTo>
                  <a:pt x="3295173" y="144000"/>
                </a:lnTo>
                <a:lnTo>
                  <a:pt x="3292584" y="144000"/>
                </a:lnTo>
                <a:lnTo>
                  <a:pt x="3271554" y="144000"/>
                </a:lnTo>
                <a:lnTo>
                  <a:pt x="3266448" y="144000"/>
                </a:lnTo>
                <a:cubicBezTo>
                  <a:pt x="3254353" y="144000"/>
                  <a:pt x="3254353" y="144000"/>
                  <a:pt x="3254353" y="144000"/>
                </a:cubicBezTo>
                <a:lnTo>
                  <a:pt x="3208959" y="144000"/>
                </a:lnTo>
                <a:lnTo>
                  <a:pt x="3098299" y="144000"/>
                </a:lnTo>
                <a:lnTo>
                  <a:pt x="3043488" y="144000"/>
                </a:lnTo>
                <a:cubicBezTo>
                  <a:pt x="3019849" y="144000"/>
                  <a:pt x="3019849" y="144000"/>
                  <a:pt x="3019849" y="144000"/>
                </a:cubicBezTo>
                <a:lnTo>
                  <a:pt x="40933" y="144000"/>
                </a:lnTo>
                <a:cubicBezTo>
                  <a:pt x="18326" y="144000"/>
                  <a:pt x="0" y="125674"/>
                  <a:pt x="0" y="103067"/>
                </a:cubicBezTo>
                <a:lnTo>
                  <a:pt x="0" y="40933"/>
                </a:lnTo>
                <a:cubicBezTo>
                  <a:pt x="0" y="18326"/>
                  <a:pt x="18326" y="0"/>
                  <a:pt x="40933" y="0"/>
                </a:cubicBezTo>
                <a:close/>
              </a:path>
            </a:pathLst>
          </a:custGeom>
          <a:ln/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216000" tIns="34290" rIns="324000" bIns="3429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68" name="Freihandform 46"/>
          <p:cNvSpPr>
            <a:spLocks/>
          </p:cNvSpPr>
          <p:nvPr>
            <p:custDataLst>
              <p:tags r:id="rId14"/>
            </p:custDataLst>
          </p:nvPr>
        </p:nvSpPr>
        <p:spPr bwMode="gray">
          <a:xfrm>
            <a:off x="4721412" y="4015647"/>
            <a:ext cx="2946932" cy="133672"/>
          </a:xfrm>
          <a:custGeom>
            <a:avLst/>
            <a:gdLst>
              <a:gd name="connsiteX0" fmla="*/ 40933 w 4377654"/>
              <a:gd name="connsiteY0" fmla="*/ 0 h 144000"/>
              <a:gd name="connsiteX1" fmla="*/ 3048452 w 4377654"/>
              <a:gd name="connsiteY1" fmla="*/ 0 h 144000"/>
              <a:gd name="connsiteX2" fmla="*/ 3098299 w 4377654"/>
              <a:gd name="connsiteY2" fmla="*/ 0 h 144000"/>
              <a:gd name="connsiteX3" fmla="*/ 3321187 w 4377654"/>
              <a:gd name="connsiteY3" fmla="*/ 0 h 144000"/>
              <a:gd name="connsiteX4" fmla="*/ 3794440 w 4377654"/>
              <a:gd name="connsiteY4" fmla="*/ 0 h 144000"/>
              <a:gd name="connsiteX5" fmla="*/ 3803717 w 4377654"/>
              <a:gd name="connsiteY5" fmla="*/ 0 h 144000"/>
              <a:gd name="connsiteX6" fmla="*/ 4067175 w 4377654"/>
              <a:gd name="connsiteY6" fmla="*/ 0 h 144000"/>
              <a:gd name="connsiteX7" fmla="*/ 4076451 w 4377654"/>
              <a:gd name="connsiteY7" fmla="*/ 0 h 144000"/>
              <a:gd name="connsiteX8" fmla="*/ 4076888 w 4377654"/>
              <a:gd name="connsiteY8" fmla="*/ 94 h 144000"/>
              <a:gd name="connsiteX9" fmla="*/ 4301173 w 4377654"/>
              <a:gd name="connsiteY9" fmla="*/ 94 h 144000"/>
              <a:gd name="connsiteX10" fmla="*/ 4310443 w 4377654"/>
              <a:gd name="connsiteY10" fmla="*/ 94 h 144000"/>
              <a:gd name="connsiteX11" fmla="*/ 4329757 w 4377654"/>
              <a:gd name="connsiteY11" fmla="*/ 7859 h 144000"/>
              <a:gd name="connsiteX12" fmla="*/ 4375337 w 4377654"/>
              <a:gd name="connsiteY12" fmla="*/ 64283 h 144000"/>
              <a:gd name="connsiteX13" fmla="*/ 4375337 w 4377654"/>
              <a:gd name="connsiteY13" fmla="*/ 79812 h 144000"/>
              <a:gd name="connsiteX14" fmla="*/ 4329757 w 4377654"/>
              <a:gd name="connsiteY14" fmla="*/ 136236 h 144000"/>
              <a:gd name="connsiteX15" fmla="*/ 4310443 w 4377654"/>
              <a:gd name="connsiteY15" fmla="*/ 144000 h 144000"/>
              <a:gd name="connsiteX16" fmla="*/ 4302718 w 4377654"/>
              <a:gd name="connsiteY16" fmla="*/ 144000 h 144000"/>
              <a:gd name="connsiteX17" fmla="*/ 4301173 w 4377654"/>
              <a:gd name="connsiteY17" fmla="*/ 144000 h 144000"/>
              <a:gd name="connsiteX18" fmla="*/ 4164914 w 4377654"/>
              <a:gd name="connsiteY18" fmla="*/ 144000 h 144000"/>
              <a:gd name="connsiteX19" fmla="*/ 4076451 w 4377654"/>
              <a:gd name="connsiteY19" fmla="*/ 144000 h 144000"/>
              <a:gd name="connsiteX20" fmla="*/ 4069687 w 4377654"/>
              <a:gd name="connsiteY20" fmla="*/ 144000 h 144000"/>
              <a:gd name="connsiteX21" fmla="*/ 4068721 w 4377654"/>
              <a:gd name="connsiteY21" fmla="*/ 144000 h 144000"/>
              <a:gd name="connsiteX22" fmla="*/ 4067175 w 4377654"/>
              <a:gd name="connsiteY22" fmla="*/ 144000 h 144000"/>
              <a:gd name="connsiteX23" fmla="*/ 4045664 w 4377654"/>
              <a:gd name="connsiteY23" fmla="*/ 144000 h 144000"/>
              <a:gd name="connsiteX24" fmla="*/ 4037709 w 4377654"/>
              <a:gd name="connsiteY24" fmla="*/ 144000 h 144000"/>
              <a:gd name="connsiteX25" fmla="*/ 4029983 w 4377654"/>
              <a:gd name="connsiteY25" fmla="*/ 144000 h 144000"/>
              <a:gd name="connsiteX26" fmla="*/ 4028438 w 4377654"/>
              <a:gd name="connsiteY26" fmla="*/ 144000 h 144000"/>
              <a:gd name="connsiteX27" fmla="*/ 3942289 w 4377654"/>
              <a:gd name="connsiteY27" fmla="*/ 144000 h 144000"/>
              <a:gd name="connsiteX28" fmla="*/ 3930827 w 4377654"/>
              <a:gd name="connsiteY28" fmla="*/ 144000 h 144000"/>
              <a:gd name="connsiteX29" fmla="*/ 3892179 w 4377654"/>
              <a:gd name="connsiteY29" fmla="*/ 144000 h 144000"/>
              <a:gd name="connsiteX30" fmla="*/ 3853654 w 4377654"/>
              <a:gd name="connsiteY30" fmla="*/ 144000 h 144000"/>
              <a:gd name="connsiteX31" fmla="*/ 3811500 w 4377654"/>
              <a:gd name="connsiteY31" fmla="*/ 144000 h 144000"/>
              <a:gd name="connsiteX32" fmla="*/ 3803717 w 4377654"/>
              <a:gd name="connsiteY32" fmla="*/ 144000 h 144000"/>
              <a:gd name="connsiteX33" fmla="*/ 3796953 w 4377654"/>
              <a:gd name="connsiteY33" fmla="*/ 144000 h 144000"/>
              <a:gd name="connsiteX34" fmla="*/ 3795986 w 4377654"/>
              <a:gd name="connsiteY34" fmla="*/ 144000 h 144000"/>
              <a:gd name="connsiteX35" fmla="*/ 3794440 w 4377654"/>
              <a:gd name="connsiteY35" fmla="*/ 144000 h 144000"/>
              <a:gd name="connsiteX36" fmla="*/ 3778627 w 4377654"/>
              <a:gd name="connsiteY36" fmla="*/ 144000 h 144000"/>
              <a:gd name="connsiteX37" fmla="*/ 3772929 w 4377654"/>
              <a:gd name="connsiteY37" fmla="*/ 144000 h 144000"/>
              <a:gd name="connsiteX38" fmla="*/ 3716073 w 4377654"/>
              <a:gd name="connsiteY38" fmla="*/ 144000 h 144000"/>
              <a:gd name="connsiteX39" fmla="*/ 3708057 w 4377654"/>
              <a:gd name="connsiteY39" fmla="*/ 144000 h 144000"/>
              <a:gd name="connsiteX40" fmla="*/ 3669554 w 4377654"/>
              <a:gd name="connsiteY40" fmla="*/ 144000 h 144000"/>
              <a:gd name="connsiteX41" fmla="*/ 3658093 w 4377654"/>
              <a:gd name="connsiteY41" fmla="*/ 144000 h 144000"/>
              <a:gd name="connsiteX42" fmla="*/ 3623848 w 4377654"/>
              <a:gd name="connsiteY42" fmla="*/ 144000 h 144000"/>
              <a:gd name="connsiteX43" fmla="*/ 3619365 w 4377654"/>
              <a:gd name="connsiteY43" fmla="*/ 144000 h 144000"/>
              <a:gd name="connsiteX44" fmla="*/ 3580920 w 4377654"/>
              <a:gd name="connsiteY44" fmla="*/ 144000 h 144000"/>
              <a:gd name="connsiteX45" fmla="*/ 3567908 w 4377654"/>
              <a:gd name="connsiteY45" fmla="*/ 144000 h 144000"/>
              <a:gd name="connsiteX46" fmla="*/ 3544288 w 4377654"/>
              <a:gd name="connsiteY46" fmla="*/ 144000 h 144000"/>
              <a:gd name="connsiteX47" fmla="*/ 3539182 w 4377654"/>
              <a:gd name="connsiteY47" fmla="*/ 144000 h 144000"/>
              <a:gd name="connsiteX48" fmla="*/ 3538765 w 4377654"/>
              <a:gd name="connsiteY48" fmla="*/ 144000 h 144000"/>
              <a:gd name="connsiteX49" fmla="*/ 3528599 w 4377654"/>
              <a:gd name="connsiteY49" fmla="*/ 144000 h 144000"/>
              <a:gd name="connsiteX50" fmla="*/ 3527087 w 4377654"/>
              <a:gd name="connsiteY50" fmla="*/ 144000 h 144000"/>
              <a:gd name="connsiteX51" fmla="*/ 3505893 w 4377654"/>
              <a:gd name="connsiteY51" fmla="*/ 144000 h 144000"/>
              <a:gd name="connsiteX52" fmla="*/ 3481693 w 4377654"/>
              <a:gd name="connsiteY52" fmla="*/ 144000 h 144000"/>
              <a:gd name="connsiteX53" fmla="*/ 3443338 w 4377654"/>
              <a:gd name="connsiteY53" fmla="*/ 144000 h 144000"/>
              <a:gd name="connsiteX54" fmla="*/ 3435322 w 4377654"/>
              <a:gd name="connsiteY54" fmla="*/ 144000 h 144000"/>
              <a:gd name="connsiteX55" fmla="*/ 3419272 w 4377654"/>
              <a:gd name="connsiteY55" fmla="*/ 144000 h 144000"/>
              <a:gd name="connsiteX56" fmla="*/ 3372364 w 4377654"/>
              <a:gd name="connsiteY56" fmla="*/ 144000 h 144000"/>
              <a:gd name="connsiteX57" fmla="*/ 3351113 w 4377654"/>
              <a:gd name="connsiteY57" fmla="*/ 144000 h 144000"/>
              <a:gd name="connsiteX58" fmla="*/ 3346630 w 4377654"/>
              <a:gd name="connsiteY58" fmla="*/ 144000 h 144000"/>
              <a:gd name="connsiteX59" fmla="*/ 3316223 w 4377654"/>
              <a:gd name="connsiteY59" fmla="*/ 144000 h 144000"/>
              <a:gd name="connsiteX60" fmla="*/ 3295539 w 4377654"/>
              <a:gd name="connsiteY60" fmla="*/ 144000 h 144000"/>
              <a:gd name="connsiteX61" fmla="*/ 3295173 w 4377654"/>
              <a:gd name="connsiteY61" fmla="*/ 144000 h 144000"/>
              <a:gd name="connsiteX62" fmla="*/ 3292584 w 4377654"/>
              <a:gd name="connsiteY62" fmla="*/ 144000 h 144000"/>
              <a:gd name="connsiteX63" fmla="*/ 3271554 w 4377654"/>
              <a:gd name="connsiteY63" fmla="*/ 144000 h 144000"/>
              <a:gd name="connsiteX64" fmla="*/ 3266448 w 4377654"/>
              <a:gd name="connsiteY64" fmla="*/ 144000 h 144000"/>
              <a:gd name="connsiteX65" fmla="*/ 3254353 w 4377654"/>
              <a:gd name="connsiteY65" fmla="*/ 144000 h 144000"/>
              <a:gd name="connsiteX66" fmla="*/ 3208959 w 4377654"/>
              <a:gd name="connsiteY66" fmla="*/ 144000 h 144000"/>
              <a:gd name="connsiteX67" fmla="*/ 3098299 w 4377654"/>
              <a:gd name="connsiteY67" fmla="*/ 144000 h 144000"/>
              <a:gd name="connsiteX68" fmla="*/ 3043488 w 4377654"/>
              <a:gd name="connsiteY68" fmla="*/ 144000 h 144000"/>
              <a:gd name="connsiteX69" fmla="*/ 3019849 w 4377654"/>
              <a:gd name="connsiteY69" fmla="*/ 144000 h 144000"/>
              <a:gd name="connsiteX70" fmla="*/ 40933 w 4377654"/>
              <a:gd name="connsiteY70" fmla="*/ 144000 h 144000"/>
              <a:gd name="connsiteX71" fmla="*/ 0 w 4377654"/>
              <a:gd name="connsiteY71" fmla="*/ 103067 h 144000"/>
              <a:gd name="connsiteX72" fmla="*/ 0 w 4377654"/>
              <a:gd name="connsiteY72" fmla="*/ 40933 h 144000"/>
              <a:gd name="connsiteX73" fmla="*/ 40933 w 4377654"/>
              <a:gd name="connsiteY73" fmla="*/ 0 h 1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4377654" h="144000">
                <a:moveTo>
                  <a:pt x="40933" y="0"/>
                </a:moveTo>
                <a:lnTo>
                  <a:pt x="3048452" y="0"/>
                </a:lnTo>
                <a:lnTo>
                  <a:pt x="3098299" y="0"/>
                </a:lnTo>
                <a:lnTo>
                  <a:pt x="3321187" y="0"/>
                </a:lnTo>
                <a:lnTo>
                  <a:pt x="3794440" y="0"/>
                </a:lnTo>
                <a:lnTo>
                  <a:pt x="3803717" y="0"/>
                </a:lnTo>
                <a:lnTo>
                  <a:pt x="4067175" y="0"/>
                </a:lnTo>
                <a:cubicBezTo>
                  <a:pt x="4076451" y="0"/>
                  <a:pt x="4076451" y="0"/>
                  <a:pt x="4076451" y="0"/>
                </a:cubicBezTo>
                <a:lnTo>
                  <a:pt x="4076888" y="94"/>
                </a:lnTo>
                <a:lnTo>
                  <a:pt x="4301173" y="94"/>
                </a:lnTo>
                <a:cubicBezTo>
                  <a:pt x="4310443" y="94"/>
                  <a:pt x="4310443" y="94"/>
                  <a:pt x="4310443" y="94"/>
                </a:cubicBezTo>
                <a:cubicBezTo>
                  <a:pt x="4317396" y="94"/>
                  <a:pt x="4325894" y="3718"/>
                  <a:pt x="4329757" y="7859"/>
                </a:cubicBezTo>
                <a:cubicBezTo>
                  <a:pt x="4375337" y="64283"/>
                  <a:pt x="4375337" y="64283"/>
                  <a:pt x="4375337" y="64283"/>
                </a:cubicBezTo>
                <a:cubicBezTo>
                  <a:pt x="4378427" y="68424"/>
                  <a:pt x="4378427" y="75671"/>
                  <a:pt x="4375337" y="79812"/>
                </a:cubicBezTo>
                <a:cubicBezTo>
                  <a:pt x="4329757" y="136236"/>
                  <a:pt x="4329757" y="136236"/>
                  <a:pt x="4329757" y="136236"/>
                </a:cubicBezTo>
                <a:cubicBezTo>
                  <a:pt x="4325894" y="140377"/>
                  <a:pt x="4317396" y="144000"/>
                  <a:pt x="4310443" y="144000"/>
                </a:cubicBezTo>
                <a:cubicBezTo>
                  <a:pt x="4302718" y="144000"/>
                  <a:pt x="4302718" y="144000"/>
                  <a:pt x="4302718" y="144000"/>
                </a:cubicBezTo>
                <a:cubicBezTo>
                  <a:pt x="4301173" y="144000"/>
                  <a:pt x="4301173" y="144000"/>
                  <a:pt x="4301173" y="144000"/>
                </a:cubicBezTo>
                <a:cubicBezTo>
                  <a:pt x="4252793" y="144000"/>
                  <a:pt x="4207436" y="144000"/>
                  <a:pt x="4164914" y="144000"/>
                </a:cubicBezTo>
                <a:lnTo>
                  <a:pt x="4076451" y="144000"/>
                </a:lnTo>
                <a:lnTo>
                  <a:pt x="4069687" y="144000"/>
                </a:lnTo>
                <a:lnTo>
                  <a:pt x="4068721" y="144000"/>
                </a:lnTo>
                <a:lnTo>
                  <a:pt x="4067175" y="144000"/>
                </a:lnTo>
                <a:lnTo>
                  <a:pt x="4045664" y="144000"/>
                </a:lnTo>
                <a:lnTo>
                  <a:pt x="4037709" y="144000"/>
                </a:lnTo>
                <a:lnTo>
                  <a:pt x="4029983" y="144000"/>
                </a:lnTo>
                <a:lnTo>
                  <a:pt x="4028438" y="144000"/>
                </a:lnTo>
                <a:lnTo>
                  <a:pt x="3942289" y="144000"/>
                </a:lnTo>
                <a:lnTo>
                  <a:pt x="3930827" y="144000"/>
                </a:lnTo>
                <a:lnTo>
                  <a:pt x="3892179" y="144000"/>
                </a:lnTo>
                <a:lnTo>
                  <a:pt x="3853654" y="144000"/>
                </a:lnTo>
                <a:lnTo>
                  <a:pt x="3811500" y="144000"/>
                </a:lnTo>
                <a:lnTo>
                  <a:pt x="3803717" y="144000"/>
                </a:lnTo>
                <a:lnTo>
                  <a:pt x="3796953" y="144000"/>
                </a:lnTo>
                <a:lnTo>
                  <a:pt x="3795986" y="144000"/>
                </a:lnTo>
                <a:lnTo>
                  <a:pt x="3794440" y="144000"/>
                </a:lnTo>
                <a:lnTo>
                  <a:pt x="3778627" y="144000"/>
                </a:lnTo>
                <a:lnTo>
                  <a:pt x="3772929" y="144000"/>
                </a:lnTo>
                <a:lnTo>
                  <a:pt x="3716073" y="144000"/>
                </a:lnTo>
                <a:lnTo>
                  <a:pt x="3708057" y="144000"/>
                </a:lnTo>
                <a:lnTo>
                  <a:pt x="3669554" y="144000"/>
                </a:lnTo>
                <a:lnTo>
                  <a:pt x="3658093" y="144000"/>
                </a:lnTo>
                <a:lnTo>
                  <a:pt x="3623848" y="144000"/>
                </a:lnTo>
                <a:lnTo>
                  <a:pt x="3619365" y="144000"/>
                </a:lnTo>
                <a:lnTo>
                  <a:pt x="3580920" y="144000"/>
                </a:lnTo>
                <a:lnTo>
                  <a:pt x="3567908" y="144000"/>
                </a:lnTo>
                <a:lnTo>
                  <a:pt x="3544288" y="144000"/>
                </a:lnTo>
                <a:lnTo>
                  <a:pt x="3539182" y="144000"/>
                </a:lnTo>
                <a:lnTo>
                  <a:pt x="3538765" y="144000"/>
                </a:lnTo>
                <a:lnTo>
                  <a:pt x="3528599" y="144000"/>
                </a:lnTo>
                <a:cubicBezTo>
                  <a:pt x="3527087" y="144000"/>
                  <a:pt x="3527087" y="144000"/>
                  <a:pt x="3527087" y="144000"/>
                </a:cubicBezTo>
                <a:lnTo>
                  <a:pt x="3505893" y="144000"/>
                </a:lnTo>
                <a:lnTo>
                  <a:pt x="3481693" y="144000"/>
                </a:lnTo>
                <a:lnTo>
                  <a:pt x="3443338" y="144000"/>
                </a:lnTo>
                <a:lnTo>
                  <a:pt x="3435322" y="144000"/>
                </a:lnTo>
                <a:lnTo>
                  <a:pt x="3419272" y="144000"/>
                </a:lnTo>
                <a:cubicBezTo>
                  <a:pt x="3401174" y="144000"/>
                  <a:pt x="3385661" y="144000"/>
                  <a:pt x="3372364" y="144000"/>
                </a:cubicBezTo>
                <a:lnTo>
                  <a:pt x="3351113" y="144000"/>
                </a:lnTo>
                <a:lnTo>
                  <a:pt x="3346630" y="144000"/>
                </a:lnTo>
                <a:lnTo>
                  <a:pt x="3316223" y="144000"/>
                </a:lnTo>
                <a:cubicBezTo>
                  <a:pt x="3304403" y="144000"/>
                  <a:pt x="3298494" y="144000"/>
                  <a:pt x="3295539" y="144000"/>
                </a:cubicBezTo>
                <a:lnTo>
                  <a:pt x="3295173" y="144000"/>
                </a:lnTo>
                <a:lnTo>
                  <a:pt x="3292584" y="144000"/>
                </a:lnTo>
                <a:lnTo>
                  <a:pt x="3271554" y="144000"/>
                </a:lnTo>
                <a:lnTo>
                  <a:pt x="3266448" y="144000"/>
                </a:lnTo>
                <a:cubicBezTo>
                  <a:pt x="3254353" y="144000"/>
                  <a:pt x="3254353" y="144000"/>
                  <a:pt x="3254353" y="144000"/>
                </a:cubicBezTo>
                <a:lnTo>
                  <a:pt x="3208959" y="144000"/>
                </a:lnTo>
                <a:lnTo>
                  <a:pt x="3098299" y="144000"/>
                </a:lnTo>
                <a:lnTo>
                  <a:pt x="3043488" y="144000"/>
                </a:lnTo>
                <a:cubicBezTo>
                  <a:pt x="3019849" y="144000"/>
                  <a:pt x="3019849" y="144000"/>
                  <a:pt x="3019849" y="144000"/>
                </a:cubicBezTo>
                <a:lnTo>
                  <a:pt x="40933" y="144000"/>
                </a:lnTo>
                <a:cubicBezTo>
                  <a:pt x="18326" y="144000"/>
                  <a:pt x="0" y="125674"/>
                  <a:pt x="0" y="103067"/>
                </a:cubicBezTo>
                <a:lnTo>
                  <a:pt x="0" y="40933"/>
                </a:lnTo>
                <a:cubicBezTo>
                  <a:pt x="0" y="18326"/>
                  <a:pt x="18326" y="0"/>
                  <a:pt x="40933" y="0"/>
                </a:cubicBezTo>
                <a:close/>
              </a:path>
            </a:pathLst>
          </a:custGeom>
          <a:ln/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216000" tIns="34290" rIns="324000" bIns="3429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70" name="Arrow: Right 69"/>
          <p:cNvSpPr/>
          <p:nvPr/>
        </p:nvSpPr>
        <p:spPr>
          <a:xfrm>
            <a:off x="7668344" y="3957608"/>
            <a:ext cx="936104" cy="249750"/>
          </a:xfrm>
          <a:prstGeom prst="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1" name="Text Placeholder 2"/>
          <p:cNvSpPr txBox="1">
            <a:spLocks/>
          </p:cNvSpPr>
          <p:nvPr>
            <p:custDataLst>
              <p:tags r:id="rId15"/>
            </p:custDataLst>
          </p:nvPr>
        </p:nvSpPr>
        <p:spPr bwMode="gray">
          <a:xfrm>
            <a:off x="5142336" y="3622117"/>
            <a:ext cx="2160240" cy="370569"/>
          </a:xfrm>
          <a:prstGeom prst="rect">
            <a:avLst/>
          </a:prstGeom>
          <a:ln>
            <a:noFill/>
          </a:ln>
        </p:spPr>
        <p:txBody>
          <a:bodyPr vert="horz" lIns="162000" tIns="0" rIns="0" bIns="5400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Трехлетний ПООБ</a:t>
            </a:r>
            <a:endParaRPr lang="en-US" sz="900" dirty="0"/>
          </a:p>
        </p:txBody>
      </p:sp>
      <p:cxnSp>
        <p:nvCxnSpPr>
          <p:cNvPr id="81" name="Straight Connector 80"/>
          <p:cNvCxnSpPr/>
          <p:nvPr/>
        </p:nvCxnSpPr>
        <p:spPr>
          <a:xfrm>
            <a:off x="683568" y="2060848"/>
            <a:ext cx="0" cy="3168352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86" name="Rectangle 85"/>
          <p:cNvSpPr/>
          <p:nvPr/>
        </p:nvSpPr>
        <p:spPr>
          <a:xfrm>
            <a:off x="660861" y="5032252"/>
            <a:ext cx="16751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F69AF"/>
                </a:solidFill>
              </a:rPr>
              <a:t>МДР (</a:t>
            </a:r>
            <a:r>
              <a:rPr lang="en-US" sz="2000" b="1" dirty="0">
                <a:solidFill>
                  <a:srgbClr val="0F69AF"/>
                </a:solidFill>
              </a:rPr>
              <a:t>IBD)</a:t>
            </a:r>
            <a:r>
              <a:rPr lang="ru-RU" sz="2000" b="1" dirty="0">
                <a:solidFill>
                  <a:srgbClr val="0F69AF"/>
                </a:solidFill>
              </a:rPr>
              <a:t> = 12 мая 2008</a:t>
            </a:r>
            <a:endParaRPr lang="en-US" sz="2000" i="1" dirty="0">
              <a:solidFill>
                <a:srgbClr val="0F69AF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043552" y="4442017"/>
            <a:ext cx="130697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12.05.2009</a:t>
            </a:r>
            <a:endParaRPr lang="en-US" sz="1400" i="1" dirty="0"/>
          </a:p>
        </p:txBody>
      </p:sp>
      <p:sp>
        <p:nvSpPr>
          <p:cNvPr id="24" name="Rectangle 23"/>
          <p:cNvSpPr/>
          <p:nvPr/>
        </p:nvSpPr>
        <p:spPr>
          <a:xfrm>
            <a:off x="2050728" y="4439075"/>
            <a:ext cx="130697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12.05.2010</a:t>
            </a:r>
            <a:endParaRPr lang="en-US" sz="1400" i="1" dirty="0"/>
          </a:p>
        </p:txBody>
      </p:sp>
      <p:sp>
        <p:nvSpPr>
          <p:cNvPr id="26" name="Rectangle 25"/>
          <p:cNvSpPr/>
          <p:nvPr/>
        </p:nvSpPr>
        <p:spPr>
          <a:xfrm>
            <a:off x="3050437" y="4439075"/>
            <a:ext cx="130697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12.05.2011</a:t>
            </a:r>
            <a:endParaRPr lang="en-US" sz="1400" i="1" dirty="0"/>
          </a:p>
        </p:txBody>
      </p:sp>
      <p:sp>
        <p:nvSpPr>
          <p:cNvPr id="27" name="Rectangle 26"/>
          <p:cNvSpPr/>
          <p:nvPr/>
        </p:nvSpPr>
        <p:spPr>
          <a:xfrm>
            <a:off x="4050146" y="4439075"/>
            <a:ext cx="130697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12.05.2012</a:t>
            </a:r>
            <a:endParaRPr lang="en-US" sz="1400" i="1" dirty="0"/>
          </a:p>
        </p:txBody>
      </p:sp>
      <p:sp>
        <p:nvSpPr>
          <p:cNvPr id="28" name="Rectangle 27"/>
          <p:cNvSpPr/>
          <p:nvPr/>
        </p:nvSpPr>
        <p:spPr>
          <a:xfrm>
            <a:off x="5049855" y="4452335"/>
            <a:ext cx="130697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12.05.2013</a:t>
            </a:r>
            <a:endParaRPr lang="en-US" sz="1400" i="1" dirty="0"/>
          </a:p>
        </p:txBody>
      </p:sp>
      <p:sp>
        <p:nvSpPr>
          <p:cNvPr id="29" name="Rectangle 28"/>
          <p:cNvSpPr/>
          <p:nvPr/>
        </p:nvSpPr>
        <p:spPr>
          <a:xfrm>
            <a:off x="6049564" y="4452335"/>
            <a:ext cx="130697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12.05.2014</a:t>
            </a:r>
            <a:endParaRPr lang="en-US" sz="1400" i="1" dirty="0"/>
          </a:p>
        </p:txBody>
      </p:sp>
      <p:sp>
        <p:nvSpPr>
          <p:cNvPr id="30" name="Rectangle 29"/>
          <p:cNvSpPr/>
          <p:nvPr/>
        </p:nvSpPr>
        <p:spPr>
          <a:xfrm>
            <a:off x="7014855" y="4439075"/>
            <a:ext cx="130697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12.05.2015</a:t>
            </a:r>
            <a:endParaRPr lang="en-US" sz="1400" i="1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7812360" y="2060848"/>
            <a:ext cx="0" cy="359739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5384909" y="5010584"/>
            <a:ext cx="25861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rgbClr val="C00000"/>
                </a:solidFill>
              </a:rPr>
              <a:t>Подача первого трехлетнего ПООБ</a:t>
            </a:r>
          </a:p>
        </p:txBody>
      </p:sp>
      <p:sp>
        <p:nvSpPr>
          <p:cNvPr id="42" name="Rectangle 41"/>
          <p:cNvSpPr/>
          <p:nvPr/>
        </p:nvSpPr>
        <p:spPr>
          <a:xfrm>
            <a:off x="7704483" y="4874634"/>
            <a:ext cx="13681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rgbClr val="C00000"/>
                </a:solidFill>
              </a:rPr>
              <a:t>Далее трехлетние ПООБ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5738786" y="5655418"/>
            <a:ext cx="3153694" cy="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7" name="Rectangle 46"/>
          <p:cNvSpPr/>
          <p:nvPr/>
        </p:nvSpPr>
        <p:spPr>
          <a:xfrm>
            <a:off x="1812177" y="1462453"/>
            <a:ext cx="578291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/>
              <a:t>Стандартный порядок подачи ПООБ</a:t>
            </a:r>
            <a:endParaRPr lang="en-US" sz="2000" i="1" dirty="0"/>
          </a:p>
        </p:txBody>
      </p:sp>
    </p:spTree>
    <p:extLst>
      <p:ext uri="{BB962C8B-B14F-4D97-AF65-F5344CB8AC3E}">
        <p14:creationId xmlns:p14="http://schemas.microsoft.com/office/powerpoint/2010/main" val="8086797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76056" y="362670"/>
            <a:ext cx="31481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Планирование и периодичность ПООБ </a:t>
            </a:r>
          </a:p>
        </p:txBody>
      </p:sp>
      <p:sp>
        <p:nvSpPr>
          <p:cNvPr id="3" name="Rectangle 2"/>
          <p:cNvSpPr/>
          <p:nvPr/>
        </p:nvSpPr>
        <p:spPr>
          <a:xfrm>
            <a:off x="673914" y="1683079"/>
            <a:ext cx="7920880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AutoNum type="arabicParenR"/>
            </a:pPr>
            <a:endParaRPr lang="ru-RU" dirty="0"/>
          </a:p>
          <a:p>
            <a:pPr algn="just"/>
            <a:endParaRPr lang="ru-RU" dirty="0"/>
          </a:p>
          <a:p>
            <a:pPr algn="just"/>
            <a:r>
              <a:rPr lang="ru-RU" sz="2000" dirty="0"/>
              <a:t>Лекарственный препарат </a:t>
            </a:r>
            <a:r>
              <a:rPr lang="en-US" sz="2000" dirty="0"/>
              <a:t>“X” </a:t>
            </a:r>
            <a:r>
              <a:rPr lang="ru-RU" sz="2000" dirty="0"/>
              <a:t>был впервые зарегистрирован во Франции 12 мая 2008 года. В одной из стран-членов ЕАЭС данный препарат</a:t>
            </a:r>
            <a:r>
              <a:rPr lang="en-US" sz="2000" dirty="0"/>
              <a:t> </a:t>
            </a:r>
            <a:r>
              <a:rPr lang="ru-RU" sz="2000" dirty="0"/>
              <a:t>был зарегистрирован</a:t>
            </a:r>
            <a:r>
              <a:rPr lang="en-US" sz="2000" dirty="0"/>
              <a:t> </a:t>
            </a:r>
            <a:r>
              <a:rPr lang="ru-RU" sz="2000" dirty="0"/>
              <a:t>15 июня 2017 года. С какой периодичностью необходимо подавать ПООБ для данного препарата по стандартной процедуре в соответствии с </a:t>
            </a:r>
            <a:r>
              <a:rPr lang="en-US" sz="2000" dirty="0"/>
              <a:t>GVP </a:t>
            </a:r>
            <a:r>
              <a:rPr lang="ru-RU" sz="2000" dirty="0"/>
              <a:t>ЕАЭС (перечень на данный момент не утвержден). </a:t>
            </a:r>
            <a:endParaRPr lang="ru-RU" dirty="0"/>
          </a:p>
          <a:p>
            <a:pPr lvl="1" algn="just">
              <a:lnSpc>
                <a:spcPct val="150000"/>
              </a:lnSpc>
            </a:pPr>
            <a:r>
              <a:rPr lang="ru-RU" sz="2000" dirty="0"/>
              <a:t>а) раз в 6 месяцев</a:t>
            </a:r>
          </a:p>
          <a:p>
            <a:pPr lvl="1" algn="just">
              <a:lnSpc>
                <a:spcPct val="150000"/>
              </a:lnSpc>
            </a:pPr>
            <a:r>
              <a:rPr lang="ru-RU" sz="2000" dirty="0"/>
              <a:t>б) раз в год</a:t>
            </a:r>
          </a:p>
          <a:p>
            <a:pPr lvl="1" algn="just">
              <a:lnSpc>
                <a:spcPct val="150000"/>
              </a:lnSpc>
            </a:pPr>
            <a:r>
              <a:rPr lang="ru-RU" sz="2000" b="1" dirty="0">
                <a:solidFill>
                  <a:srgbClr val="00B050"/>
                </a:solidFill>
              </a:rPr>
              <a:t>в) раз в 3 года</a:t>
            </a:r>
          </a:p>
          <a:p>
            <a:pPr marL="800100" lvl="1" indent="-342900" algn="just">
              <a:buFont typeface="+mj-lt"/>
              <a:buAutoNum type="alphaLcParenR"/>
            </a:pPr>
            <a:endParaRPr lang="ru-RU" dirty="0"/>
          </a:p>
          <a:p>
            <a:pPr lvl="1" algn="just"/>
            <a:endParaRPr lang="ru-RU" dirty="0"/>
          </a:p>
        </p:txBody>
      </p:sp>
      <p:sp>
        <p:nvSpPr>
          <p:cNvPr id="7" name="Rectangle 6"/>
          <p:cNvSpPr/>
          <p:nvPr/>
        </p:nvSpPr>
        <p:spPr>
          <a:xfrm>
            <a:off x="683568" y="1707342"/>
            <a:ext cx="78236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F69AF"/>
                </a:solidFill>
              </a:rPr>
              <a:t>Правильный ответ</a:t>
            </a:r>
          </a:p>
        </p:txBody>
      </p:sp>
      <p:pic>
        <p:nvPicPr>
          <p:cNvPr id="6" name="Picture 2" descr="Картинки по запросу correc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013176"/>
            <a:ext cx="427112" cy="42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3244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76056" y="362670"/>
            <a:ext cx="31481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Планирование и периодичность ПООБ </a:t>
            </a:r>
          </a:p>
        </p:txBody>
      </p:sp>
      <p:sp>
        <p:nvSpPr>
          <p:cNvPr id="6" name="Rectangle 5"/>
          <p:cNvSpPr/>
          <p:nvPr/>
        </p:nvSpPr>
        <p:spPr>
          <a:xfrm>
            <a:off x="683568" y="1707342"/>
            <a:ext cx="78236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F69AF"/>
                </a:solidFill>
              </a:rPr>
              <a:t>Верно ли следующее утверждение?</a:t>
            </a:r>
          </a:p>
        </p:txBody>
      </p:sp>
      <p:sp>
        <p:nvSpPr>
          <p:cNvPr id="7" name="Rectangle 6"/>
          <p:cNvSpPr/>
          <p:nvPr/>
        </p:nvSpPr>
        <p:spPr>
          <a:xfrm>
            <a:off x="1012194" y="2540851"/>
            <a:ext cx="739661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</a:pPr>
            <a:r>
              <a:rPr lang="ru-RU" sz="2000" dirty="0"/>
              <a:t>Срок подачи ПООБ в соответствии со стандартным порядком составляет не более </a:t>
            </a:r>
            <a:r>
              <a:rPr lang="ru-RU" sz="2000" b="1" dirty="0"/>
              <a:t>180 календарных дней </a:t>
            </a:r>
            <a:r>
              <a:rPr lang="ru-RU" sz="2000" dirty="0"/>
              <a:t>с даты окончания сбора данных.</a:t>
            </a:r>
          </a:p>
        </p:txBody>
      </p:sp>
      <p:sp>
        <p:nvSpPr>
          <p:cNvPr id="8" name="Rectangle 7"/>
          <p:cNvSpPr/>
          <p:nvPr/>
        </p:nvSpPr>
        <p:spPr>
          <a:xfrm>
            <a:off x="1254720" y="4797152"/>
            <a:ext cx="68253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solidFill>
                  <a:srgbClr val="FF0000"/>
                </a:solidFill>
              </a:rPr>
              <a:t>- </a:t>
            </a:r>
            <a:r>
              <a:rPr lang="ru-RU" sz="2400" b="1" i="1" dirty="0">
                <a:solidFill>
                  <a:srgbClr val="FF0000"/>
                </a:solidFill>
              </a:rPr>
              <a:t>Утверждение ошибочно</a:t>
            </a:r>
          </a:p>
        </p:txBody>
      </p:sp>
      <p:pic>
        <p:nvPicPr>
          <p:cNvPr id="22530" name="Picture 2" descr="Картинки по запросу ошибк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725910"/>
            <a:ext cx="1090631" cy="1086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0911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76056" y="362670"/>
            <a:ext cx="31481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Планирование и периодичность ПООБ </a:t>
            </a:r>
          </a:p>
        </p:txBody>
      </p:sp>
      <p:sp>
        <p:nvSpPr>
          <p:cNvPr id="9" name="Rectangle 8"/>
          <p:cNvSpPr/>
          <p:nvPr/>
        </p:nvSpPr>
        <p:spPr>
          <a:xfrm>
            <a:off x="683568" y="1700808"/>
            <a:ext cx="777686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0F69AF"/>
                </a:solidFill>
              </a:rPr>
              <a:t>Стандартный порядок </a:t>
            </a:r>
          </a:p>
          <a:p>
            <a:pPr algn="just"/>
            <a:endParaRPr lang="ru-RU" sz="2000" dirty="0"/>
          </a:p>
          <a:p>
            <a:pPr algn="just"/>
            <a:r>
              <a:rPr lang="ru-RU" sz="2000" dirty="0"/>
              <a:t>Срок подачи ПООБ составляет </a:t>
            </a:r>
            <a:r>
              <a:rPr lang="ru-RU" sz="2000" b="1" dirty="0">
                <a:solidFill>
                  <a:srgbClr val="C00000"/>
                </a:solidFill>
              </a:rPr>
              <a:t>не более 90 календарных дней </a:t>
            </a:r>
            <a:r>
              <a:rPr lang="ru-RU" sz="2000" dirty="0"/>
              <a:t>с даты окончания сбора данных. </a:t>
            </a:r>
            <a:r>
              <a:rPr lang="ru-RU" sz="2000" i="1" dirty="0"/>
              <a:t>(8.8.1 </a:t>
            </a:r>
            <a:r>
              <a:rPr lang="en-US" sz="2000" i="1" dirty="0"/>
              <a:t>GVP </a:t>
            </a:r>
            <a:r>
              <a:rPr lang="ru-RU" sz="2000" i="1" dirty="0"/>
              <a:t>ЕАЭС)</a:t>
            </a:r>
          </a:p>
          <a:p>
            <a:pPr marL="457200" indent="-457200" algn="just">
              <a:buFont typeface="+mj-lt"/>
              <a:buAutoNum type="arabicPeriod"/>
            </a:pPr>
            <a:endParaRPr lang="ru-RU" sz="2000" i="1" dirty="0"/>
          </a:p>
          <a:p>
            <a:pPr algn="just"/>
            <a:endParaRPr lang="ru-RU" sz="2000" dirty="0"/>
          </a:p>
          <a:p>
            <a:pPr algn="just"/>
            <a:r>
              <a:rPr lang="ru-RU" sz="2400" b="1" dirty="0">
                <a:solidFill>
                  <a:srgbClr val="0F69AF"/>
                </a:solidFill>
              </a:rPr>
              <a:t>Внеочередная подача</a:t>
            </a:r>
          </a:p>
          <a:p>
            <a:pPr algn="just"/>
            <a:endParaRPr lang="ru-RU" sz="2000" dirty="0"/>
          </a:p>
          <a:p>
            <a:pPr algn="just"/>
            <a:r>
              <a:rPr lang="ru-RU" sz="2000" dirty="0"/>
              <a:t>ПООБ подлежит подаче незамедлительно. Подготовка ПООБ должна осуществляться </a:t>
            </a:r>
            <a:r>
              <a:rPr lang="ru-RU" sz="2000" b="1" dirty="0"/>
              <a:t>не более чем 60 календарных дней </a:t>
            </a:r>
            <a:r>
              <a:rPr lang="ru-RU" sz="2000" dirty="0"/>
              <a:t>с даты получения письменного запроса уполномоченного органа государства-члена. </a:t>
            </a:r>
            <a:r>
              <a:rPr lang="ru-RU" sz="2000" i="1" dirty="0"/>
              <a:t>(8.8.2 </a:t>
            </a:r>
            <a:r>
              <a:rPr lang="en-US" sz="2000" i="1" dirty="0"/>
              <a:t>GVP </a:t>
            </a:r>
            <a:r>
              <a:rPr lang="ru-RU" sz="2000" i="1" dirty="0"/>
              <a:t>ЕАЭС)</a:t>
            </a:r>
          </a:p>
          <a:p>
            <a:pPr marL="457200" indent="-457200" algn="just">
              <a:buFont typeface="+mj-lt"/>
              <a:buAutoNum type="arabicPeriod"/>
            </a:pPr>
            <a:endParaRPr lang="ru-RU" sz="2000" dirty="0"/>
          </a:p>
          <a:p>
            <a:pPr marL="457200" indent="-457200">
              <a:buFont typeface="+mj-lt"/>
              <a:buAutoNum type="arabicPeriod"/>
            </a:pPr>
            <a:endParaRPr lang="ru-RU" sz="2000" dirty="0"/>
          </a:p>
          <a:p>
            <a:pPr marL="457200" indent="-457200">
              <a:buFont typeface="+mj-lt"/>
              <a:buAutoNum type="arabicPeriod"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2227616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76056" y="362670"/>
            <a:ext cx="31481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Планирование и периодичность ПООБ </a:t>
            </a:r>
          </a:p>
        </p:txBody>
      </p:sp>
      <p:sp>
        <p:nvSpPr>
          <p:cNvPr id="9" name="Rectangle 8"/>
          <p:cNvSpPr/>
          <p:nvPr/>
        </p:nvSpPr>
        <p:spPr>
          <a:xfrm>
            <a:off x="683568" y="1700808"/>
            <a:ext cx="77768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0F69AF"/>
                </a:solidFill>
              </a:rPr>
              <a:t>Стандартный порядок </a:t>
            </a:r>
          </a:p>
          <a:p>
            <a:pPr algn="just"/>
            <a:endParaRPr lang="ru-RU" sz="2000" dirty="0"/>
          </a:p>
          <a:p>
            <a:pPr algn="just"/>
            <a:r>
              <a:rPr lang="ru-RU" sz="2000" dirty="0"/>
              <a:t>Срок подачи ПООБ составляет </a:t>
            </a:r>
            <a:r>
              <a:rPr lang="ru-RU" sz="2000" b="1" dirty="0">
                <a:solidFill>
                  <a:srgbClr val="C00000"/>
                </a:solidFill>
              </a:rPr>
              <a:t>не более 90 календарных дней </a:t>
            </a:r>
            <a:r>
              <a:rPr lang="ru-RU" sz="2000" dirty="0"/>
              <a:t>с </a:t>
            </a:r>
            <a:r>
              <a:rPr lang="ru-RU" sz="2000" b="1" dirty="0">
                <a:solidFill>
                  <a:srgbClr val="6666FF"/>
                </a:solidFill>
              </a:rPr>
              <a:t>даты окончания сбора данных</a:t>
            </a:r>
            <a:r>
              <a:rPr lang="ru-RU" sz="2000" dirty="0"/>
              <a:t>. </a:t>
            </a:r>
            <a:r>
              <a:rPr lang="ru-RU" sz="2000" i="1" dirty="0"/>
              <a:t>(8.8.1 </a:t>
            </a:r>
            <a:r>
              <a:rPr lang="en-US" sz="2000" i="1" dirty="0"/>
              <a:t>GVP </a:t>
            </a:r>
            <a:r>
              <a:rPr lang="ru-RU" sz="2000" i="1" dirty="0"/>
              <a:t>ЕАЭС)</a:t>
            </a:r>
            <a:endParaRPr lang="ru-RU" sz="2000" dirty="0"/>
          </a:p>
        </p:txBody>
      </p:sp>
      <p:sp>
        <p:nvSpPr>
          <p:cNvPr id="2" name="Rectangle 1"/>
          <p:cNvSpPr/>
          <p:nvPr/>
        </p:nvSpPr>
        <p:spPr>
          <a:xfrm>
            <a:off x="683568" y="3501008"/>
            <a:ext cx="77768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/>
              <a:t>“</a:t>
            </a:r>
            <a:r>
              <a:rPr lang="ru-RU" sz="2000" b="1" dirty="0"/>
              <a:t>Дата окончания сбора данных</a:t>
            </a:r>
            <a:r>
              <a:rPr lang="ru-RU" sz="2000" dirty="0"/>
              <a:t>" (</a:t>
            </a:r>
            <a:r>
              <a:rPr lang="en-US" sz="2000" b="1" dirty="0"/>
              <a:t>D</a:t>
            </a:r>
            <a:r>
              <a:rPr lang="ru-RU" sz="2000" b="1" dirty="0" err="1"/>
              <a:t>ata</a:t>
            </a:r>
            <a:r>
              <a:rPr lang="ru-RU" sz="2000" b="1" dirty="0"/>
              <a:t> </a:t>
            </a:r>
            <a:r>
              <a:rPr lang="en-US" sz="2000" b="1" dirty="0"/>
              <a:t>L</a:t>
            </a:r>
            <a:r>
              <a:rPr lang="ru-RU" sz="2000" b="1" dirty="0" err="1"/>
              <a:t>ock</a:t>
            </a:r>
            <a:r>
              <a:rPr lang="ru-RU" sz="2000" b="1" dirty="0"/>
              <a:t> </a:t>
            </a:r>
            <a:r>
              <a:rPr lang="en-US" sz="2000" b="1" dirty="0"/>
              <a:t>P</a:t>
            </a:r>
            <a:r>
              <a:rPr lang="ru-RU" sz="2000" b="1" dirty="0" err="1"/>
              <a:t>oint</a:t>
            </a:r>
            <a:r>
              <a:rPr lang="ru-RU" sz="2000" b="1" dirty="0"/>
              <a:t> = </a:t>
            </a:r>
            <a:r>
              <a:rPr lang="en-US" sz="2000" b="1" dirty="0"/>
              <a:t>DLP</a:t>
            </a:r>
            <a:r>
              <a:rPr lang="ru-RU" sz="2000" dirty="0"/>
              <a:t>) - дата завершения сбора данных для включения в периодический обновляемый отчет по безопасности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04820975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76056" y="362670"/>
            <a:ext cx="31481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Планирование и периодичность ПООБ 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custDataLst>
              <p:tags r:id="rId1"/>
            </p:custDataLst>
            <p:extLst/>
          </p:nvPr>
        </p:nvGraphicFramePr>
        <p:xfrm>
          <a:off x="683568" y="2060848"/>
          <a:ext cx="7848872" cy="22967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428861853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968970936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3210981077"/>
                    </a:ext>
                  </a:extLst>
                </a:gridCol>
              </a:tblGrid>
              <a:tr h="144016"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1-й год</a:t>
                      </a:r>
                      <a:endParaRPr lang="en-US" sz="11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2-й</a:t>
                      </a:r>
                      <a:r>
                        <a:rPr lang="ru-RU" sz="1100" b="1" baseline="0" dirty="0">
                          <a:solidFill>
                            <a:schemeClr val="bg1"/>
                          </a:solidFill>
                          <a:latin typeface="+mn-lt"/>
                        </a:rPr>
                        <a:t> год</a:t>
                      </a:r>
                      <a:endParaRPr lang="en-US" sz="11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3-й</a:t>
                      </a:r>
                      <a:r>
                        <a:rPr lang="ru-RU" sz="1100" b="1" baseline="0" dirty="0">
                          <a:solidFill>
                            <a:schemeClr val="bg1"/>
                          </a:solidFill>
                          <a:latin typeface="+mn-lt"/>
                        </a:rPr>
                        <a:t> год</a:t>
                      </a:r>
                      <a:endParaRPr lang="en-US" sz="11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4-й</a:t>
                      </a:r>
                      <a:r>
                        <a:rPr lang="ru-RU" sz="1100" b="1" baseline="0" dirty="0">
                          <a:solidFill>
                            <a:schemeClr val="bg1"/>
                          </a:solidFill>
                          <a:latin typeface="+mn-lt"/>
                        </a:rPr>
                        <a:t> год</a:t>
                      </a:r>
                      <a:endParaRPr lang="de-DE" sz="11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5-й</a:t>
                      </a:r>
                      <a:r>
                        <a:rPr lang="ru-RU" sz="1100" b="1" baseline="0" dirty="0">
                          <a:solidFill>
                            <a:schemeClr val="bg1"/>
                          </a:solidFill>
                          <a:latin typeface="+mn-lt"/>
                        </a:rPr>
                        <a:t> год</a:t>
                      </a:r>
                      <a:endParaRPr lang="en-US" sz="1100" b="1" dirty="0">
                        <a:solidFill>
                          <a:schemeClr val="accent4"/>
                        </a:solidFill>
                        <a:latin typeface="Merck" panose="02060803030401040103" pitchFamily="18" charset="0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6-й</a:t>
                      </a:r>
                      <a:r>
                        <a:rPr lang="ru-RU" sz="1100" b="1" baseline="0" dirty="0">
                          <a:solidFill>
                            <a:schemeClr val="bg1"/>
                          </a:solidFill>
                          <a:latin typeface="+mn-lt"/>
                        </a:rPr>
                        <a:t> год</a:t>
                      </a:r>
                      <a:endParaRPr lang="en-US" sz="1100" b="1" dirty="0">
                        <a:solidFill>
                          <a:schemeClr val="accent4"/>
                        </a:solidFill>
                        <a:latin typeface="Merck" panose="02060803030401040103" pitchFamily="18" charset="0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7-й год</a:t>
                      </a:r>
                      <a:endParaRPr lang="en-US" sz="1100" b="1" kern="1200" baseline="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8-й год</a:t>
                      </a:r>
                      <a:endParaRPr lang="en-US" sz="1100" b="1" kern="1200" baseline="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1692"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1692"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1692"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3" name="Freihandform 46"/>
          <p:cNvSpPr>
            <a:spLocks/>
          </p:cNvSpPr>
          <p:nvPr>
            <p:custDataLst>
              <p:tags r:id="rId2"/>
            </p:custDataLst>
          </p:nvPr>
        </p:nvSpPr>
        <p:spPr bwMode="gray">
          <a:xfrm>
            <a:off x="690601" y="2738008"/>
            <a:ext cx="504056" cy="123016"/>
          </a:xfrm>
          <a:custGeom>
            <a:avLst/>
            <a:gdLst>
              <a:gd name="connsiteX0" fmla="*/ 40933 w 4377654"/>
              <a:gd name="connsiteY0" fmla="*/ 0 h 144000"/>
              <a:gd name="connsiteX1" fmla="*/ 3048452 w 4377654"/>
              <a:gd name="connsiteY1" fmla="*/ 0 h 144000"/>
              <a:gd name="connsiteX2" fmla="*/ 3098299 w 4377654"/>
              <a:gd name="connsiteY2" fmla="*/ 0 h 144000"/>
              <a:gd name="connsiteX3" fmla="*/ 3321187 w 4377654"/>
              <a:gd name="connsiteY3" fmla="*/ 0 h 144000"/>
              <a:gd name="connsiteX4" fmla="*/ 3794440 w 4377654"/>
              <a:gd name="connsiteY4" fmla="*/ 0 h 144000"/>
              <a:gd name="connsiteX5" fmla="*/ 3803717 w 4377654"/>
              <a:gd name="connsiteY5" fmla="*/ 0 h 144000"/>
              <a:gd name="connsiteX6" fmla="*/ 4067175 w 4377654"/>
              <a:gd name="connsiteY6" fmla="*/ 0 h 144000"/>
              <a:gd name="connsiteX7" fmla="*/ 4076451 w 4377654"/>
              <a:gd name="connsiteY7" fmla="*/ 0 h 144000"/>
              <a:gd name="connsiteX8" fmla="*/ 4076888 w 4377654"/>
              <a:gd name="connsiteY8" fmla="*/ 94 h 144000"/>
              <a:gd name="connsiteX9" fmla="*/ 4301173 w 4377654"/>
              <a:gd name="connsiteY9" fmla="*/ 94 h 144000"/>
              <a:gd name="connsiteX10" fmla="*/ 4310443 w 4377654"/>
              <a:gd name="connsiteY10" fmla="*/ 94 h 144000"/>
              <a:gd name="connsiteX11" fmla="*/ 4329757 w 4377654"/>
              <a:gd name="connsiteY11" fmla="*/ 7859 h 144000"/>
              <a:gd name="connsiteX12" fmla="*/ 4375337 w 4377654"/>
              <a:gd name="connsiteY12" fmla="*/ 64283 h 144000"/>
              <a:gd name="connsiteX13" fmla="*/ 4375337 w 4377654"/>
              <a:gd name="connsiteY13" fmla="*/ 79812 h 144000"/>
              <a:gd name="connsiteX14" fmla="*/ 4329757 w 4377654"/>
              <a:gd name="connsiteY14" fmla="*/ 136236 h 144000"/>
              <a:gd name="connsiteX15" fmla="*/ 4310443 w 4377654"/>
              <a:gd name="connsiteY15" fmla="*/ 144000 h 144000"/>
              <a:gd name="connsiteX16" fmla="*/ 4302718 w 4377654"/>
              <a:gd name="connsiteY16" fmla="*/ 144000 h 144000"/>
              <a:gd name="connsiteX17" fmla="*/ 4301173 w 4377654"/>
              <a:gd name="connsiteY17" fmla="*/ 144000 h 144000"/>
              <a:gd name="connsiteX18" fmla="*/ 4164914 w 4377654"/>
              <a:gd name="connsiteY18" fmla="*/ 144000 h 144000"/>
              <a:gd name="connsiteX19" fmla="*/ 4076451 w 4377654"/>
              <a:gd name="connsiteY19" fmla="*/ 144000 h 144000"/>
              <a:gd name="connsiteX20" fmla="*/ 4069687 w 4377654"/>
              <a:gd name="connsiteY20" fmla="*/ 144000 h 144000"/>
              <a:gd name="connsiteX21" fmla="*/ 4068721 w 4377654"/>
              <a:gd name="connsiteY21" fmla="*/ 144000 h 144000"/>
              <a:gd name="connsiteX22" fmla="*/ 4067175 w 4377654"/>
              <a:gd name="connsiteY22" fmla="*/ 144000 h 144000"/>
              <a:gd name="connsiteX23" fmla="*/ 4045664 w 4377654"/>
              <a:gd name="connsiteY23" fmla="*/ 144000 h 144000"/>
              <a:gd name="connsiteX24" fmla="*/ 4037709 w 4377654"/>
              <a:gd name="connsiteY24" fmla="*/ 144000 h 144000"/>
              <a:gd name="connsiteX25" fmla="*/ 4029983 w 4377654"/>
              <a:gd name="connsiteY25" fmla="*/ 144000 h 144000"/>
              <a:gd name="connsiteX26" fmla="*/ 4028438 w 4377654"/>
              <a:gd name="connsiteY26" fmla="*/ 144000 h 144000"/>
              <a:gd name="connsiteX27" fmla="*/ 3942289 w 4377654"/>
              <a:gd name="connsiteY27" fmla="*/ 144000 h 144000"/>
              <a:gd name="connsiteX28" fmla="*/ 3930827 w 4377654"/>
              <a:gd name="connsiteY28" fmla="*/ 144000 h 144000"/>
              <a:gd name="connsiteX29" fmla="*/ 3892179 w 4377654"/>
              <a:gd name="connsiteY29" fmla="*/ 144000 h 144000"/>
              <a:gd name="connsiteX30" fmla="*/ 3853654 w 4377654"/>
              <a:gd name="connsiteY30" fmla="*/ 144000 h 144000"/>
              <a:gd name="connsiteX31" fmla="*/ 3811500 w 4377654"/>
              <a:gd name="connsiteY31" fmla="*/ 144000 h 144000"/>
              <a:gd name="connsiteX32" fmla="*/ 3803717 w 4377654"/>
              <a:gd name="connsiteY32" fmla="*/ 144000 h 144000"/>
              <a:gd name="connsiteX33" fmla="*/ 3796953 w 4377654"/>
              <a:gd name="connsiteY33" fmla="*/ 144000 h 144000"/>
              <a:gd name="connsiteX34" fmla="*/ 3795986 w 4377654"/>
              <a:gd name="connsiteY34" fmla="*/ 144000 h 144000"/>
              <a:gd name="connsiteX35" fmla="*/ 3794440 w 4377654"/>
              <a:gd name="connsiteY35" fmla="*/ 144000 h 144000"/>
              <a:gd name="connsiteX36" fmla="*/ 3778627 w 4377654"/>
              <a:gd name="connsiteY36" fmla="*/ 144000 h 144000"/>
              <a:gd name="connsiteX37" fmla="*/ 3772929 w 4377654"/>
              <a:gd name="connsiteY37" fmla="*/ 144000 h 144000"/>
              <a:gd name="connsiteX38" fmla="*/ 3716073 w 4377654"/>
              <a:gd name="connsiteY38" fmla="*/ 144000 h 144000"/>
              <a:gd name="connsiteX39" fmla="*/ 3708057 w 4377654"/>
              <a:gd name="connsiteY39" fmla="*/ 144000 h 144000"/>
              <a:gd name="connsiteX40" fmla="*/ 3669554 w 4377654"/>
              <a:gd name="connsiteY40" fmla="*/ 144000 h 144000"/>
              <a:gd name="connsiteX41" fmla="*/ 3658093 w 4377654"/>
              <a:gd name="connsiteY41" fmla="*/ 144000 h 144000"/>
              <a:gd name="connsiteX42" fmla="*/ 3623848 w 4377654"/>
              <a:gd name="connsiteY42" fmla="*/ 144000 h 144000"/>
              <a:gd name="connsiteX43" fmla="*/ 3619365 w 4377654"/>
              <a:gd name="connsiteY43" fmla="*/ 144000 h 144000"/>
              <a:gd name="connsiteX44" fmla="*/ 3580920 w 4377654"/>
              <a:gd name="connsiteY44" fmla="*/ 144000 h 144000"/>
              <a:gd name="connsiteX45" fmla="*/ 3567908 w 4377654"/>
              <a:gd name="connsiteY45" fmla="*/ 144000 h 144000"/>
              <a:gd name="connsiteX46" fmla="*/ 3544288 w 4377654"/>
              <a:gd name="connsiteY46" fmla="*/ 144000 h 144000"/>
              <a:gd name="connsiteX47" fmla="*/ 3539182 w 4377654"/>
              <a:gd name="connsiteY47" fmla="*/ 144000 h 144000"/>
              <a:gd name="connsiteX48" fmla="*/ 3538765 w 4377654"/>
              <a:gd name="connsiteY48" fmla="*/ 144000 h 144000"/>
              <a:gd name="connsiteX49" fmla="*/ 3528599 w 4377654"/>
              <a:gd name="connsiteY49" fmla="*/ 144000 h 144000"/>
              <a:gd name="connsiteX50" fmla="*/ 3527087 w 4377654"/>
              <a:gd name="connsiteY50" fmla="*/ 144000 h 144000"/>
              <a:gd name="connsiteX51" fmla="*/ 3505893 w 4377654"/>
              <a:gd name="connsiteY51" fmla="*/ 144000 h 144000"/>
              <a:gd name="connsiteX52" fmla="*/ 3481693 w 4377654"/>
              <a:gd name="connsiteY52" fmla="*/ 144000 h 144000"/>
              <a:gd name="connsiteX53" fmla="*/ 3443338 w 4377654"/>
              <a:gd name="connsiteY53" fmla="*/ 144000 h 144000"/>
              <a:gd name="connsiteX54" fmla="*/ 3435322 w 4377654"/>
              <a:gd name="connsiteY54" fmla="*/ 144000 h 144000"/>
              <a:gd name="connsiteX55" fmla="*/ 3419272 w 4377654"/>
              <a:gd name="connsiteY55" fmla="*/ 144000 h 144000"/>
              <a:gd name="connsiteX56" fmla="*/ 3372364 w 4377654"/>
              <a:gd name="connsiteY56" fmla="*/ 144000 h 144000"/>
              <a:gd name="connsiteX57" fmla="*/ 3351113 w 4377654"/>
              <a:gd name="connsiteY57" fmla="*/ 144000 h 144000"/>
              <a:gd name="connsiteX58" fmla="*/ 3346630 w 4377654"/>
              <a:gd name="connsiteY58" fmla="*/ 144000 h 144000"/>
              <a:gd name="connsiteX59" fmla="*/ 3316223 w 4377654"/>
              <a:gd name="connsiteY59" fmla="*/ 144000 h 144000"/>
              <a:gd name="connsiteX60" fmla="*/ 3295539 w 4377654"/>
              <a:gd name="connsiteY60" fmla="*/ 144000 h 144000"/>
              <a:gd name="connsiteX61" fmla="*/ 3295173 w 4377654"/>
              <a:gd name="connsiteY61" fmla="*/ 144000 h 144000"/>
              <a:gd name="connsiteX62" fmla="*/ 3292584 w 4377654"/>
              <a:gd name="connsiteY62" fmla="*/ 144000 h 144000"/>
              <a:gd name="connsiteX63" fmla="*/ 3271554 w 4377654"/>
              <a:gd name="connsiteY63" fmla="*/ 144000 h 144000"/>
              <a:gd name="connsiteX64" fmla="*/ 3266448 w 4377654"/>
              <a:gd name="connsiteY64" fmla="*/ 144000 h 144000"/>
              <a:gd name="connsiteX65" fmla="*/ 3254353 w 4377654"/>
              <a:gd name="connsiteY65" fmla="*/ 144000 h 144000"/>
              <a:gd name="connsiteX66" fmla="*/ 3208959 w 4377654"/>
              <a:gd name="connsiteY66" fmla="*/ 144000 h 144000"/>
              <a:gd name="connsiteX67" fmla="*/ 3098299 w 4377654"/>
              <a:gd name="connsiteY67" fmla="*/ 144000 h 144000"/>
              <a:gd name="connsiteX68" fmla="*/ 3043488 w 4377654"/>
              <a:gd name="connsiteY68" fmla="*/ 144000 h 144000"/>
              <a:gd name="connsiteX69" fmla="*/ 3019849 w 4377654"/>
              <a:gd name="connsiteY69" fmla="*/ 144000 h 144000"/>
              <a:gd name="connsiteX70" fmla="*/ 40933 w 4377654"/>
              <a:gd name="connsiteY70" fmla="*/ 144000 h 144000"/>
              <a:gd name="connsiteX71" fmla="*/ 0 w 4377654"/>
              <a:gd name="connsiteY71" fmla="*/ 103067 h 144000"/>
              <a:gd name="connsiteX72" fmla="*/ 0 w 4377654"/>
              <a:gd name="connsiteY72" fmla="*/ 40933 h 144000"/>
              <a:gd name="connsiteX73" fmla="*/ 40933 w 4377654"/>
              <a:gd name="connsiteY73" fmla="*/ 0 h 1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4377654" h="144000">
                <a:moveTo>
                  <a:pt x="40933" y="0"/>
                </a:moveTo>
                <a:lnTo>
                  <a:pt x="3048452" y="0"/>
                </a:lnTo>
                <a:lnTo>
                  <a:pt x="3098299" y="0"/>
                </a:lnTo>
                <a:lnTo>
                  <a:pt x="3321187" y="0"/>
                </a:lnTo>
                <a:lnTo>
                  <a:pt x="3794440" y="0"/>
                </a:lnTo>
                <a:lnTo>
                  <a:pt x="3803717" y="0"/>
                </a:lnTo>
                <a:lnTo>
                  <a:pt x="4067175" y="0"/>
                </a:lnTo>
                <a:cubicBezTo>
                  <a:pt x="4076451" y="0"/>
                  <a:pt x="4076451" y="0"/>
                  <a:pt x="4076451" y="0"/>
                </a:cubicBezTo>
                <a:lnTo>
                  <a:pt x="4076888" y="94"/>
                </a:lnTo>
                <a:lnTo>
                  <a:pt x="4301173" y="94"/>
                </a:lnTo>
                <a:cubicBezTo>
                  <a:pt x="4310443" y="94"/>
                  <a:pt x="4310443" y="94"/>
                  <a:pt x="4310443" y="94"/>
                </a:cubicBezTo>
                <a:cubicBezTo>
                  <a:pt x="4317396" y="94"/>
                  <a:pt x="4325894" y="3718"/>
                  <a:pt x="4329757" y="7859"/>
                </a:cubicBezTo>
                <a:cubicBezTo>
                  <a:pt x="4375337" y="64283"/>
                  <a:pt x="4375337" y="64283"/>
                  <a:pt x="4375337" y="64283"/>
                </a:cubicBezTo>
                <a:cubicBezTo>
                  <a:pt x="4378427" y="68424"/>
                  <a:pt x="4378427" y="75671"/>
                  <a:pt x="4375337" y="79812"/>
                </a:cubicBezTo>
                <a:cubicBezTo>
                  <a:pt x="4329757" y="136236"/>
                  <a:pt x="4329757" y="136236"/>
                  <a:pt x="4329757" y="136236"/>
                </a:cubicBezTo>
                <a:cubicBezTo>
                  <a:pt x="4325894" y="140377"/>
                  <a:pt x="4317396" y="144000"/>
                  <a:pt x="4310443" y="144000"/>
                </a:cubicBezTo>
                <a:cubicBezTo>
                  <a:pt x="4302718" y="144000"/>
                  <a:pt x="4302718" y="144000"/>
                  <a:pt x="4302718" y="144000"/>
                </a:cubicBezTo>
                <a:cubicBezTo>
                  <a:pt x="4301173" y="144000"/>
                  <a:pt x="4301173" y="144000"/>
                  <a:pt x="4301173" y="144000"/>
                </a:cubicBezTo>
                <a:cubicBezTo>
                  <a:pt x="4252793" y="144000"/>
                  <a:pt x="4207436" y="144000"/>
                  <a:pt x="4164914" y="144000"/>
                </a:cubicBezTo>
                <a:lnTo>
                  <a:pt x="4076451" y="144000"/>
                </a:lnTo>
                <a:lnTo>
                  <a:pt x="4069687" y="144000"/>
                </a:lnTo>
                <a:lnTo>
                  <a:pt x="4068721" y="144000"/>
                </a:lnTo>
                <a:lnTo>
                  <a:pt x="4067175" y="144000"/>
                </a:lnTo>
                <a:lnTo>
                  <a:pt x="4045664" y="144000"/>
                </a:lnTo>
                <a:lnTo>
                  <a:pt x="4037709" y="144000"/>
                </a:lnTo>
                <a:lnTo>
                  <a:pt x="4029983" y="144000"/>
                </a:lnTo>
                <a:lnTo>
                  <a:pt x="4028438" y="144000"/>
                </a:lnTo>
                <a:lnTo>
                  <a:pt x="3942289" y="144000"/>
                </a:lnTo>
                <a:lnTo>
                  <a:pt x="3930827" y="144000"/>
                </a:lnTo>
                <a:lnTo>
                  <a:pt x="3892179" y="144000"/>
                </a:lnTo>
                <a:lnTo>
                  <a:pt x="3853654" y="144000"/>
                </a:lnTo>
                <a:lnTo>
                  <a:pt x="3811500" y="144000"/>
                </a:lnTo>
                <a:lnTo>
                  <a:pt x="3803717" y="144000"/>
                </a:lnTo>
                <a:lnTo>
                  <a:pt x="3796953" y="144000"/>
                </a:lnTo>
                <a:lnTo>
                  <a:pt x="3795986" y="144000"/>
                </a:lnTo>
                <a:lnTo>
                  <a:pt x="3794440" y="144000"/>
                </a:lnTo>
                <a:lnTo>
                  <a:pt x="3778627" y="144000"/>
                </a:lnTo>
                <a:lnTo>
                  <a:pt x="3772929" y="144000"/>
                </a:lnTo>
                <a:lnTo>
                  <a:pt x="3716073" y="144000"/>
                </a:lnTo>
                <a:lnTo>
                  <a:pt x="3708057" y="144000"/>
                </a:lnTo>
                <a:lnTo>
                  <a:pt x="3669554" y="144000"/>
                </a:lnTo>
                <a:lnTo>
                  <a:pt x="3658093" y="144000"/>
                </a:lnTo>
                <a:lnTo>
                  <a:pt x="3623848" y="144000"/>
                </a:lnTo>
                <a:lnTo>
                  <a:pt x="3619365" y="144000"/>
                </a:lnTo>
                <a:lnTo>
                  <a:pt x="3580920" y="144000"/>
                </a:lnTo>
                <a:lnTo>
                  <a:pt x="3567908" y="144000"/>
                </a:lnTo>
                <a:lnTo>
                  <a:pt x="3544288" y="144000"/>
                </a:lnTo>
                <a:lnTo>
                  <a:pt x="3539182" y="144000"/>
                </a:lnTo>
                <a:lnTo>
                  <a:pt x="3538765" y="144000"/>
                </a:lnTo>
                <a:lnTo>
                  <a:pt x="3528599" y="144000"/>
                </a:lnTo>
                <a:cubicBezTo>
                  <a:pt x="3527087" y="144000"/>
                  <a:pt x="3527087" y="144000"/>
                  <a:pt x="3527087" y="144000"/>
                </a:cubicBezTo>
                <a:lnTo>
                  <a:pt x="3505893" y="144000"/>
                </a:lnTo>
                <a:lnTo>
                  <a:pt x="3481693" y="144000"/>
                </a:lnTo>
                <a:lnTo>
                  <a:pt x="3443338" y="144000"/>
                </a:lnTo>
                <a:lnTo>
                  <a:pt x="3435322" y="144000"/>
                </a:lnTo>
                <a:lnTo>
                  <a:pt x="3419272" y="144000"/>
                </a:lnTo>
                <a:cubicBezTo>
                  <a:pt x="3401174" y="144000"/>
                  <a:pt x="3385661" y="144000"/>
                  <a:pt x="3372364" y="144000"/>
                </a:cubicBezTo>
                <a:lnTo>
                  <a:pt x="3351113" y="144000"/>
                </a:lnTo>
                <a:lnTo>
                  <a:pt x="3346630" y="144000"/>
                </a:lnTo>
                <a:lnTo>
                  <a:pt x="3316223" y="144000"/>
                </a:lnTo>
                <a:cubicBezTo>
                  <a:pt x="3304403" y="144000"/>
                  <a:pt x="3298494" y="144000"/>
                  <a:pt x="3295539" y="144000"/>
                </a:cubicBezTo>
                <a:lnTo>
                  <a:pt x="3295173" y="144000"/>
                </a:lnTo>
                <a:lnTo>
                  <a:pt x="3292584" y="144000"/>
                </a:lnTo>
                <a:lnTo>
                  <a:pt x="3271554" y="144000"/>
                </a:lnTo>
                <a:lnTo>
                  <a:pt x="3266448" y="144000"/>
                </a:lnTo>
                <a:cubicBezTo>
                  <a:pt x="3254353" y="144000"/>
                  <a:pt x="3254353" y="144000"/>
                  <a:pt x="3254353" y="144000"/>
                </a:cubicBezTo>
                <a:lnTo>
                  <a:pt x="3208959" y="144000"/>
                </a:lnTo>
                <a:lnTo>
                  <a:pt x="3098299" y="144000"/>
                </a:lnTo>
                <a:lnTo>
                  <a:pt x="3043488" y="144000"/>
                </a:lnTo>
                <a:cubicBezTo>
                  <a:pt x="3019849" y="144000"/>
                  <a:pt x="3019849" y="144000"/>
                  <a:pt x="3019849" y="144000"/>
                </a:cubicBezTo>
                <a:lnTo>
                  <a:pt x="40933" y="144000"/>
                </a:lnTo>
                <a:cubicBezTo>
                  <a:pt x="18326" y="144000"/>
                  <a:pt x="0" y="125674"/>
                  <a:pt x="0" y="103067"/>
                </a:cubicBezTo>
                <a:lnTo>
                  <a:pt x="0" y="40933"/>
                </a:lnTo>
                <a:cubicBezTo>
                  <a:pt x="0" y="18326"/>
                  <a:pt x="18326" y="0"/>
                  <a:pt x="40933" y="0"/>
                </a:cubicBezTo>
                <a:close/>
              </a:path>
            </a:pathLst>
          </a:custGeom>
          <a:ln/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216000" tIns="34290" rIns="324000" bIns="3429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25" name="Text Placeholder 2"/>
          <p:cNvSpPr txBox="1">
            <a:spLocks/>
          </p:cNvSpPr>
          <p:nvPr>
            <p:custDataLst>
              <p:tags r:id="rId3"/>
            </p:custDataLst>
          </p:nvPr>
        </p:nvSpPr>
        <p:spPr bwMode="gray">
          <a:xfrm>
            <a:off x="493522" y="2382341"/>
            <a:ext cx="898214" cy="370569"/>
          </a:xfrm>
          <a:prstGeom prst="rect">
            <a:avLst/>
          </a:prstGeom>
          <a:ln>
            <a:noFill/>
          </a:ln>
        </p:spPr>
        <p:txBody>
          <a:bodyPr vert="horz" lIns="162000" tIns="0" rIns="0" bIns="5400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Полугодовой 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ПООБ</a:t>
            </a:r>
            <a:endParaRPr lang="en-US" sz="900" dirty="0"/>
          </a:p>
        </p:txBody>
      </p:sp>
      <p:sp>
        <p:nvSpPr>
          <p:cNvPr id="50" name="Text Placeholder 2"/>
          <p:cNvSpPr txBox="1">
            <a:spLocks/>
          </p:cNvSpPr>
          <p:nvPr>
            <p:custDataLst>
              <p:tags r:id="rId4"/>
            </p:custDataLst>
          </p:nvPr>
        </p:nvSpPr>
        <p:spPr bwMode="gray">
          <a:xfrm>
            <a:off x="781885" y="2896724"/>
            <a:ext cx="898214" cy="370569"/>
          </a:xfrm>
          <a:prstGeom prst="rect">
            <a:avLst/>
          </a:prstGeom>
          <a:ln>
            <a:noFill/>
          </a:ln>
        </p:spPr>
        <p:txBody>
          <a:bodyPr vert="horz" lIns="162000" tIns="0" rIns="0" bIns="5400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Полугодовой 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ПООБ</a:t>
            </a:r>
            <a:endParaRPr lang="en-US" sz="900" dirty="0"/>
          </a:p>
        </p:txBody>
      </p:sp>
      <p:sp>
        <p:nvSpPr>
          <p:cNvPr id="52" name="Text Placeholder 2"/>
          <p:cNvSpPr txBox="1">
            <a:spLocks/>
          </p:cNvSpPr>
          <p:nvPr>
            <p:custDataLst>
              <p:tags r:id="rId5"/>
            </p:custDataLst>
          </p:nvPr>
        </p:nvSpPr>
        <p:spPr bwMode="gray">
          <a:xfrm>
            <a:off x="1532184" y="2395728"/>
            <a:ext cx="898214" cy="370569"/>
          </a:xfrm>
          <a:prstGeom prst="rect">
            <a:avLst/>
          </a:prstGeom>
          <a:ln>
            <a:noFill/>
          </a:ln>
        </p:spPr>
        <p:txBody>
          <a:bodyPr vert="horz" lIns="162000" tIns="0" rIns="0" bIns="5400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Полугодовой 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ПООБ</a:t>
            </a:r>
            <a:endParaRPr lang="en-US" sz="900" dirty="0"/>
          </a:p>
        </p:txBody>
      </p:sp>
      <p:sp>
        <p:nvSpPr>
          <p:cNvPr id="54" name="Text Placeholder 2"/>
          <p:cNvSpPr txBox="1">
            <a:spLocks/>
          </p:cNvSpPr>
          <p:nvPr>
            <p:custDataLst>
              <p:tags r:id="rId6"/>
            </p:custDataLst>
          </p:nvPr>
        </p:nvSpPr>
        <p:spPr bwMode="gray">
          <a:xfrm>
            <a:off x="1806003" y="2896725"/>
            <a:ext cx="898214" cy="370569"/>
          </a:xfrm>
          <a:prstGeom prst="rect">
            <a:avLst/>
          </a:prstGeom>
          <a:ln>
            <a:noFill/>
          </a:ln>
        </p:spPr>
        <p:txBody>
          <a:bodyPr vert="horz" lIns="162000" tIns="0" rIns="0" bIns="5400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Полугодовой 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ПООБ</a:t>
            </a:r>
            <a:endParaRPr lang="en-US" sz="900" dirty="0"/>
          </a:p>
        </p:txBody>
      </p:sp>
      <p:sp>
        <p:nvSpPr>
          <p:cNvPr id="55" name="Freihandform 46"/>
          <p:cNvSpPr>
            <a:spLocks/>
          </p:cNvSpPr>
          <p:nvPr>
            <p:custDataLst>
              <p:tags r:id="rId7"/>
            </p:custDataLst>
          </p:nvPr>
        </p:nvSpPr>
        <p:spPr bwMode="gray">
          <a:xfrm>
            <a:off x="2692392" y="3403701"/>
            <a:ext cx="1011534" cy="133672"/>
          </a:xfrm>
          <a:custGeom>
            <a:avLst/>
            <a:gdLst>
              <a:gd name="connsiteX0" fmla="*/ 40933 w 4377654"/>
              <a:gd name="connsiteY0" fmla="*/ 0 h 144000"/>
              <a:gd name="connsiteX1" fmla="*/ 3048452 w 4377654"/>
              <a:gd name="connsiteY1" fmla="*/ 0 h 144000"/>
              <a:gd name="connsiteX2" fmla="*/ 3098299 w 4377654"/>
              <a:gd name="connsiteY2" fmla="*/ 0 h 144000"/>
              <a:gd name="connsiteX3" fmla="*/ 3321187 w 4377654"/>
              <a:gd name="connsiteY3" fmla="*/ 0 h 144000"/>
              <a:gd name="connsiteX4" fmla="*/ 3794440 w 4377654"/>
              <a:gd name="connsiteY4" fmla="*/ 0 h 144000"/>
              <a:gd name="connsiteX5" fmla="*/ 3803717 w 4377654"/>
              <a:gd name="connsiteY5" fmla="*/ 0 h 144000"/>
              <a:gd name="connsiteX6" fmla="*/ 4067175 w 4377654"/>
              <a:gd name="connsiteY6" fmla="*/ 0 h 144000"/>
              <a:gd name="connsiteX7" fmla="*/ 4076451 w 4377654"/>
              <a:gd name="connsiteY7" fmla="*/ 0 h 144000"/>
              <a:gd name="connsiteX8" fmla="*/ 4076888 w 4377654"/>
              <a:gd name="connsiteY8" fmla="*/ 94 h 144000"/>
              <a:gd name="connsiteX9" fmla="*/ 4301173 w 4377654"/>
              <a:gd name="connsiteY9" fmla="*/ 94 h 144000"/>
              <a:gd name="connsiteX10" fmla="*/ 4310443 w 4377654"/>
              <a:gd name="connsiteY10" fmla="*/ 94 h 144000"/>
              <a:gd name="connsiteX11" fmla="*/ 4329757 w 4377654"/>
              <a:gd name="connsiteY11" fmla="*/ 7859 h 144000"/>
              <a:gd name="connsiteX12" fmla="*/ 4375337 w 4377654"/>
              <a:gd name="connsiteY12" fmla="*/ 64283 h 144000"/>
              <a:gd name="connsiteX13" fmla="*/ 4375337 w 4377654"/>
              <a:gd name="connsiteY13" fmla="*/ 79812 h 144000"/>
              <a:gd name="connsiteX14" fmla="*/ 4329757 w 4377654"/>
              <a:gd name="connsiteY14" fmla="*/ 136236 h 144000"/>
              <a:gd name="connsiteX15" fmla="*/ 4310443 w 4377654"/>
              <a:gd name="connsiteY15" fmla="*/ 144000 h 144000"/>
              <a:gd name="connsiteX16" fmla="*/ 4302718 w 4377654"/>
              <a:gd name="connsiteY16" fmla="*/ 144000 h 144000"/>
              <a:gd name="connsiteX17" fmla="*/ 4301173 w 4377654"/>
              <a:gd name="connsiteY17" fmla="*/ 144000 h 144000"/>
              <a:gd name="connsiteX18" fmla="*/ 4164914 w 4377654"/>
              <a:gd name="connsiteY18" fmla="*/ 144000 h 144000"/>
              <a:gd name="connsiteX19" fmla="*/ 4076451 w 4377654"/>
              <a:gd name="connsiteY19" fmla="*/ 144000 h 144000"/>
              <a:gd name="connsiteX20" fmla="*/ 4069687 w 4377654"/>
              <a:gd name="connsiteY20" fmla="*/ 144000 h 144000"/>
              <a:gd name="connsiteX21" fmla="*/ 4068721 w 4377654"/>
              <a:gd name="connsiteY21" fmla="*/ 144000 h 144000"/>
              <a:gd name="connsiteX22" fmla="*/ 4067175 w 4377654"/>
              <a:gd name="connsiteY22" fmla="*/ 144000 h 144000"/>
              <a:gd name="connsiteX23" fmla="*/ 4045664 w 4377654"/>
              <a:gd name="connsiteY23" fmla="*/ 144000 h 144000"/>
              <a:gd name="connsiteX24" fmla="*/ 4037709 w 4377654"/>
              <a:gd name="connsiteY24" fmla="*/ 144000 h 144000"/>
              <a:gd name="connsiteX25" fmla="*/ 4029983 w 4377654"/>
              <a:gd name="connsiteY25" fmla="*/ 144000 h 144000"/>
              <a:gd name="connsiteX26" fmla="*/ 4028438 w 4377654"/>
              <a:gd name="connsiteY26" fmla="*/ 144000 h 144000"/>
              <a:gd name="connsiteX27" fmla="*/ 3942289 w 4377654"/>
              <a:gd name="connsiteY27" fmla="*/ 144000 h 144000"/>
              <a:gd name="connsiteX28" fmla="*/ 3930827 w 4377654"/>
              <a:gd name="connsiteY28" fmla="*/ 144000 h 144000"/>
              <a:gd name="connsiteX29" fmla="*/ 3892179 w 4377654"/>
              <a:gd name="connsiteY29" fmla="*/ 144000 h 144000"/>
              <a:gd name="connsiteX30" fmla="*/ 3853654 w 4377654"/>
              <a:gd name="connsiteY30" fmla="*/ 144000 h 144000"/>
              <a:gd name="connsiteX31" fmla="*/ 3811500 w 4377654"/>
              <a:gd name="connsiteY31" fmla="*/ 144000 h 144000"/>
              <a:gd name="connsiteX32" fmla="*/ 3803717 w 4377654"/>
              <a:gd name="connsiteY32" fmla="*/ 144000 h 144000"/>
              <a:gd name="connsiteX33" fmla="*/ 3796953 w 4377654"/>
              <a:gd name="connsiteY33" fmla="*/ 144000 h 144000"/>
              <a:gd name="connsiteX34" fmla="*/ 3795986 w 4377654"/>
              <a:gd name="connsiteY34" fmla="*/ 144000 h 144000"/>
              <a:gd name="connsiteX35" fmla="*/ 3794440 w 4377654"/>
              <a:gd name="connsiteY35" fmla="*/ 144000 h 144000"/>
              <a:gd name="connsiteX36" fmla="*/ 3778627 w 4377654"/>
              <a:gd name="connsiteY36" fmla="*/ 144000 h 144000"/>
              <a:gd name="connsiteX37" fmla="*/ 3772929 w 4377654"/>
              <a:gd name="connsiteY37" fmla="*/ 144000 h 144000"/>
              <a:gd name="connsiteX38" fmla="*/ 3716073 w 4377654"/>
              <a:gd name="connsiteY38" fmla="*/ 144000 h 144000"/>
              <a:gd name="connsiteX39" fmla="*/ 3708057 w 4377654"/>
              <a:gd name="connsiteY39" fmla="*/ 144000 h 144000"/>
              <a:gd name="connsiteX40" fmla="*/ 3669554 w 4377654"/>
              <a:gd name="connsiteY40" fmla="*/ 144000 h 144000"/>
              <a:gd name="connsiteX41" fmla="*/ 3658093 w 4377654"/>
              <a:gd name="connsiteY41" fmla="*/ 144000 h 144000"/>
              <a:gd name="connsiteX42" fmla="*/ 3623848 w 4377654"/>
              <a:gd name="connsiteY42" fmla="*/ 144000 h 144000"/>
              <a:gd name="connsiteX43" fmla="*/ 3619365 w 4377654"/>
              <a:gd name="connsiteY43" fmla="*/ 144000 h 144000"/>
              <a:gd name="connsiteX44" fmla="*/ 3580920 w 4377654"/>
              <a:gd name="connsiteY44" fmla="*/ 144000 h 144000"/>
              <a:gd name="connsiteX45" fmla="*/ 3567908 w 4377654"/>
              <a:gd name="connsiteY45" fmla="*/ 144000 h 144000"/>
              <a:gd name="connsiteX46" fmla="*/ 3544288 w 4377654"/>
              <a:gd name="connsiteY46" fmla="*/ 144000 h 144000"/>
              <a:gd name="connsiteX47" fmla="*/ 3539182 w 4377654"/>
              <a:gd name="connsiteY47" fmla="*/ 144000 h 144000"/>
              <a:gd name="connsiteX48" fmla="*/ 3538765 w 4377654"/>
              <a:gd name="connsiteY48" fmla="*/ 144000 h 144000"/>
              <a:gd name="connsiteX49" fmla="*/ 3528599 w 4377654"/>
              <a:gd name="connsiteY49" fmla="*/ 144000 h 144000"/>
              <a:gd name="connsiteX50" fmla="*/ 3527087 w 4377654"/>
              <a:gd name="connsiteY50" fmla="*/ 144000 h 144000"/>
              <a:gd name="connsiteX51" fmla="*/ 3505893 w 4377654"/>
              <a:gd name="connsiteY51" fmla="*/ 144000 h 144000"/>
              <a:gd name="connsiteX52" fmla="*/ 3481693 w 4377654"/>
              <a:gd name="connsiteY52" fmla="*/ 144000 h 144000"/>
              <a:gd name="connsiteX53" fmla="*/ 3443338 w 4377654"/>
              <a:gd name="connsiteY53" fmla="*/ 144000 h 144000"/>
              <a:gd name="connsiteX54" fmla="*/ 3435322 w 4377654"/>
              <a:gd name="connsiteY54" fmla="*/ 144000 h 144000"/>
              <a:gd name="connsiteX55" fmla="*/ 3419272 w 4377654"/>
              <a:gd name="connsiteY55" fmla="*/ 144000 h 144000"/>
              <a:gd name="connsiteX56" fmla="*/ 3372364 w 4377654"/>
              <a:gd name="connsiteY56" fmla="*/ 144000 h 144000"/>
              <a:gd name="connsiteX57" fmla="*/ 3351113 w 4377654"/>
              <a:gd name="connsiteY57" fmla="*/ 144000 h 144000"/>
              <a:gd name="connsiteX58" fmla="*/ 3346630 w 4377654"/>
              <a:gd name="connsiteY58" fmla="*/ 144000 h 144000"/>
              <a:gd name="connsiteX59" fmla="*/ 3316223 w 4377654"/>
              <a:gd name="connsiteY59" fmla="*/ 144000 h 144000"/>
              <a:gd name="connsiteX60" fmla="*/ 3295539 w 4377654"/>
              <a:gd name="connsiteY60" fmla="*/ 144000 h 144000"/>
              <a:gd name="connsiteX61" fmla="*/ 3295173 w 4377654"/>
              <a:gd name="connsiteY61" fmla="*/ 144000 h 144000"/>
              <a:gd name="connsiteX62" fmla="*/ 3292584 w 4377654"/>
              <a:gd name="connsiteY62" fmla="*/ 144000 h 144000"/>
              <a:gd name="connsiteX63" fmla="*/ 3271554 w 4377654"/>
              <a:gd name="connsiteY63" fmla="*/ 144000 h 144000"/>
              <a:gd name="connsiteX64" fmla="*/ 3266448 w 4377654"/>
              <a:gd name="connsiteY64" fmla="*/ 144000 h 144000"/>
              <a:gd name="connsiteX65" fmla="*/ 3254353 w 4377654"/>
              <a:gd name="connsiteY65" fmla="*/ 144000 h 144000"/>
              <a:gd name="connsiteX66" fmla="*/ 3208959 w 4377654"/>
              <a:gd name="connsiteY66" fmla="*/ 144000 h 144000"/>
              <a:gd name="connsiteX67" fmla="*/ 3098299 w 4377654"/>
              <a:gd name="connsiteY67" fmla="*/ 144000 h 144000"/>
              <a:gd name="connsiteX68" fmla="*/ 3043488 w 4377654"/>
              <a:gd name="connsiteY68" fmla="*/ 144000 h 144000"/>
              <a:gd name="connsiteX69" fmla="*/ 3019849 w 4377654"/>
              <a:gd name="connsiteY69" fmla="*/ 144000 h 144000"/>
              <a:gd name="connsiteX70" fmla="*/ 40933 w 4377654"/>
              <a:gd name="connsiteY70" fmla="*/ 144000 h 144000"/>
              <a:gd name="connsiteX71" fmla="*/ 0 w 4377654"/>
              <a:gd name="connsiteY71" fmla="*/ 103067 h 144000"/>
              <a:gd name="connsiteX72" fmla="*/ 0 w 4377654"/>
              <a:gd name="connsiteY72" fmla="*/ 40933 h 144000"/>
              <a:gd name="connsiteX73" fmla="*/ 40933 w 4377654"/>
              <a:gd name="connsiteY73" fmla="*/ 0 h 1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4377654" h="144000">
                <a:moveTo>
                  <a:pt x="40933" y="0"/>
                </a:moveTo>
                <a:lnTo>
                  <a:pt x="3048452" y="0"/>
                </a:lnTo>
                <a:lnTo>
                  <a:pt x="3098299" y="0"/>
                </a:lnTo>
                <a:lnTo>
                  <a:pt x="3321187" y="0"/>
                </a:lnTo>
                <a:lnTo>
                  <a:pt x="3794440" y="0"/>
                </a:lnTo>
                <a:lnTo>
                  <a:pt x="3803717" y="0"/>
                </a:lnTo>
                <a:lnTo>
                  <a:pt x="4067175" y="0"/>
                </a:lnTo>
                <a:cubicBezTo>
                  <a:pt x="4076451" y="0"/>
                  <a:pt x="4076451" y="0"/>
                  <a:pt x="4076451" y="0"/>
                </a:cubicBezTo>
                <a:lnTo>
                  <a:pt x="4076888" y="94"/>
                </a:lnTo>
                <a:lnTo>
                  <a:pt x="4301173" y="94"/>
                </a:lnTo>
                <a:cubicBezTo>
                  <a:pt x="4310443" y="94"/>
                  <a:pt x="4310443" y="94"/>
                  <a:pt x="4310443" y="94"/>
                </a:cubicBezTo>
                <a:cubicBezTo>
                  <a:pt x="4317396" y="94"/>
                  <a:pt x="4325894" y="3718"/>
                  <a:pt x="4329757" y="7859"/>
                </a:cubicBezTo>
                <a:cubicBezTo>
                  <a:pt x="4375337" y="64283"/>
                  <a:pt x="4375337" y="64283"/>
                  <a:pt x="4375337" y="64283"/>
                </a:cubicBezTo>
                <a:cubicBezTo>
                  <a:pt x="4378427" y="68424"/>
                  <a:pt x="4378427" y="75671"/>
                  <a:pt x="4375337" y="79812"/>
                </a:cubicBezTo>
                <a:cubicBezTo>
                  <a:pt x="4329757" y="136236"/>
                  <a:pt x="4329757" y="136236"/>
                  <a:pt x="4329757" y="136236"/>
                </a:cubicBezTo>
                <a:cubicBezTo>
                  <a:pt x="4325894" y="140377"/>
                  <a:pt x="4317396" y="144000"/>
                  <a:pt x="4310443" y="144000"/>
                </a:cubicBezTo>
                <a:cubicBezTo>
                  <a:pt x="4302718" y="144000"/>
                  <a:pt x="4302718" y="144000"/>
                  <a:pt x="4302718" y="144000"/>
                </a:cubicBezTo>
                <a:cubicBezTo>
                  <a:pt x="4301173" y="144000"/>
                  <a:pt x="4301173" y="144000"/>
                  <a:pt x="4301173" y="144000"/>
                </a:cubicBezTo>
                <a:cubicBezTo>
                  <a:pt x="4252793" y="144000"/>
                  <a:pt x="4207436" y="144000"/>
                  <a:pt x="4164914" y="144000"/>
                </a:cubicBezTo>
                <a:lnTo>
                  <a:pt x="4076451" y="144000"/>
                </a:lnTo>
                <a:lnTo>
                  <a:pt x="4069687" y="144000"/>
                </a:lnTo>
                <a:lnTo>
                  <a:pt x="4068721" y="144000"/>
                </a:lnTo>
                <a:lnTo>
                  <a:pt x="4067175" y="144000"/>
                </a:lnTo>
                <a:lnTo>
                  <a:pt x="4045664" y="144000"/>
                </a:lnTo>
                <a:lnTo>
                  <a:pt x="4037709" y="144000"/>
                </a:lnTo>
                <a:lnTo>
                  <a:pt x="4029983" y="144000"/>
                </a:lnTo>
                <a:lnTo>
                  <a:pt x="4028438" y="144000"/>
                </a:lnTo>
                <a:lnTo>
                  <a:pt x="3942289" y="144000"/>
                </a:lnTo>
                <a:lnTo>
                  <a:pt x="3930827" y="144000"/>
                </a:lnTo>
                <a:lnTo>
                  <a:pt x="3892179" y="144000"/>
                </a:lnTo>
                <a:lnTo>
                  <a:pt x="3853654" y="144000"/>
                </a:lnTo>
                <a:lnTo>
                  <a:pt x="3811500" y="144000"/>
                </a:lnTo>
                <a:lnTo>
                  <a:pt x="3803717" y="144000"/>
                </a:lnTo>
                <a:lnTo>
                  <a:pt x="3796953" y="144000"/>
                </a:lnTo>
                <a:lnTo>
                  <a:pt x="3795986" y="144000"/>
                </a:lnTo>
                <a:lnTo>
                  <a:pt x="3794440" y="144000"/>
                </a:lnTo>
                <a:lnTo>
                  <a:pt x="3778627" y="144000"/>
                </a:lnTo>
                <a:lnTo>
                  <a:pt x="3772929" y="144000"/>
                </a:lnTo>
                <a:lnTo>
                  <a:pt x="3716073" y="144000"/>
                </a:lnTo>
                <a:lnTo>
                  <a:pt x="3708057" y="144000"/>
                </a:lnTo>
                <a:lnTo>
                  <a:pt x="3669554" y="144000"/>
                </a:lnTo>
                <a:lnTo>
                  <a:pt x="3658093" y="144000"/>
                </a:lnTo>
                <a:lnTo>
                  <a:pt x="3623848" y="144000"/>
                </a:lnTo>
                <a:lnTo>
                  <a:pt x="3619365" y="144000"/>
                </a:lnTo>
                <a:lnTo>
                  <a:pt x="3580920" y="144000"/>
                </a:lnTo>
                <a:lnTo>
                  <a:pt x="3567908" y="144000"/>
                </a:lnTo>
                <a:lnTo>
                  <a:pt x="3544288" y="144000"/>
                </a:lnTo>
                <a:lnTo>
                  <a:pt x="3539182" y="144000"/>
                </a:lnTo>
                <a:lnTo>
                  <a:pt x="3538765" y="144000"/>
                </a:lnTo>
                <a:lnTo>
                  <a:pt x="3528599" y="144000"/>
                </a:lnTo>
                <a:cubicBezTo>
                  <a:pt x="3527087" y="144000"/>
                  <a:pt x="3527087" y="144000"/>
                  <a:pt x="3527087" y="144000"/>
                </a:cubicBezTo>
                <a:lnTo>
                  <a:pt x="3505893" y="144000"/>
                </a:lnTo>
                <a:lnTo>
                  <a:pt x="3481693" y="144000"/>
                </a:lnTo>
                <a:lnTo>
                  <a:pt x="3443338" y="144000"/>
                </a:lnTo>
                <a:lnTo>
                  <a:pt x="3435322" y="144000"/>
                </a:lnTo>
                <a:lnTo>
                  <a:pt x="3419272" y="144000"/>
                </a:lnTo>
                <a:cubicBezTo>
                  <a:pt x="3401174" y="144000"/>
                  <a:pt x="3385661" y="144000"/>
                  <a:pt x="3372364" y="144000"/>
                </a:cubicBezTo>
                <a:lnTo>
                  <a:pt x="3351113" y="144000"/>
                </a:lnTo>
                <a:lnTo>
                  <a:pt x="3346630" y="144000"/>
                </a:lnTo>
                <a:lnTo>
                  <a:pt x="3316223" y="144000"/>
                </a:lnTo>
                <a:cubicBezTo>
                  <a:pt x="3304403" y="144000"/>
                  <a:pt x="3298494" y="144000"/>
                  <a:pt x="3295539" y="144000"/>
                </a:cubicBezTo>
                <a:lnTo>
                  <a:pt x="3295173" y="144000"/>
                </a:lnTo>
                <a:lnTo>
                  <a:pt x="3292584" y="144000"/>
                </a:lnTo>
                <a:lnTo>
                  <a:pt x="3271554" y="144000"/>
                </a:lnTo>
                <a:lnTo>
                  <a:pt x="3266448" y="144000"/>
                </a:lnTo>
                <a:cubicBezTo>
                  <a:pt x="3254353" y="144000"/>
                  <a:pt x="3254353" y="144000"/>
                  <a:pt x="3254353" y="144000"/>
                </a:cubicBezTo>
                <a:lnTo>
                  <a:pt x="3208959" y="144000"/>
                </a:lnTo>
                <a:lnTo>
                  <a:pt x="3098299" y="144000"/>
                </a:lnTo>
                <a:lnTo>
                  <a:pt x="3043488" y="144000"/>
                </a:lnTo>
                <a:cubicBezTo>
                  <a:pt x="3019849" y="144000"/>
                  <a:pt x="3019849" y="144000"/>
                  <a:pt x="3019849" y="144000"/>
                </a:cubicBezTo>
                <a:lnTo>
                  <a:pt x="40933" y="144000"/>
                </a:lnTo>
                <a:cubicBezTo>
                  <a:pt x="18326" y="144000"/>
                  <a:pt x="0" y="125674"/>
                  <a:pt x="0" y="103067"/>
                </a:cubicBezTo>
                <a:lnTo>
                  <a:pt x="0" y="40933"/>
                </a:lnTo>
                <a:cubicBezTo>
                  <a:pt x="0" y="18326"/>
                  <a:pt x="18326" y="0"/>
                  <a:pt x="40933" y="0"/>
                </a:cubicBezTo>
                <a:close/>
              </a:path>
            </a:pathLst>
          </a:custGeom>
          <a:ln/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216000" tIns="34290" rIns="324000" bIns="3429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56" name="Text Placeholder 2"/>
          <p:cNvSpPr txBox="1">
            <a:spLocks/>
          </p:cNvSpPr>
          <p:nvPr>
            <p:custDataLst>
              <p:tags r:id="rId8"/>
            </p:custDataLst>
          </p:nvPr>
        </p:nvSpPr>
        <p:spPr bwMode="gray">
          <a:xfrm>
            <a:off x="2255110" y="3053720"/>
            <a:ext cx="1747681" cy="370569"/>
          </a:xfrm>
          <a:prstGeom prst="rect">
            <a:avLst/>
          </a:prstGeom>
          <a:ln>
            <a:noFill/>
          </a:ln>
        </p:spPr>
        <p:txBody>
          <a:bodyPr vert="horz" lIns="162000" tIns="0" rIns="0" bIns="5400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Годовой 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ПООБ</a:t>
            </a:r>
            <a:endParaRPr lang="en-US" sz="900" dirty="0"/>
          </a:p>
        </p:txBody>
      </p:sp>
      <p:sp>
        <p:nvSpPr>
          <p:cNvPr id="58" name="Text Placeholder 2"/>
          <p:cNvSpPr txBox="1">
            <a:spLocks/>
          </p:cNvSpPr>
          <p:nvPr>
            <p:custDataLst>
              <p:tags r:id="rId9"/>
            </p:custDataLst>
          </p:nvPr>
        </p:nvSpPr>
        <p:spPr bwMode="gray">
          <a:xfrm>
            <a:off x="3734411" y="3043426"/>
            <a:ext cx="836665" cy="370569"/>
          </a:xfrm>
          <a:prstGeom prst="rect">
            <a:avLst/>
          </a:prstGeom>
          <a:ln>
            <a:noFill/>
          </a:ln>
        </p:spPr>
        <p:txBody>
          <a:bodyPr vert="horz" lIns="162000" tIns="0" rIns="0" bIns="5400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Годовой 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ПООБ</a:t>
            </a:r>
            <a:endParaRPr lang="en-US" sz="900" dirty="0"/>
          </a:p>
        </p:txBody>
      </p:sp>
      <p:sp>
        <p:nvSpPr>
          <p:cNvPr id="62" name="Freihandform 46"/>
          <p:cNvSpPr>
            <a:spLocks/>
          </p:cNvSpPr>
          <p:nvPr>
            <p:custDataLst>
              <p:tags r:id="rId10"/>
            </p:custDataLst>
          </p:nvPr>
        </p:nvSpPr>
        <p:spPr bwMode="gray">
          <a:xfrm>
            <a:off x="1194657" y="2738008"/>
            <a:ext cx="491295" cy="123016"/>
          </a:xfrm>
          <a:custGeom>
            <a:avLst/>
            <a:gdLst>
              <a:gd name="connsiteX0" fmla="*/ 40933 w 4377654"/>
              <a:gd name="connsiteY0" fmla="*/ 0 h 144000"/>
              <a:gd name="connsiteX1" fmla="*/ 3048452 w 4377654"/>
              <a:gd name="connsiteY1" fmla="*/ 0 h 144000"/>
              <a:gd name="connsiteX2" fmla="*/ 3098299 w 4377654"/>
              <a:gd name="connsiteY2" fmla="*/ 0 h 144000"/>
              <a:gd name="connsiteX3" fmla="*/ 3321187 w 4377654"/>
              <a:gd name="connsiteY3" fmla="*/ 0 h 144000"/>
              <a:gd name="connsiteX4" fmla="*/ 3794440 w 4377654"/>
              <a:gd name="connsiteY4" fmla="*/ 0 h 144000"/>
              <a:gd name="connsiteX5" fmla="*/ 3803717 w 4377654"/>
              <a:gd name="connsiteY5" fmla="*/ 0 h 144000"/>
              <a:gd name="connsiteX6" fmla="*/ 4067175 w 4377654"/>
              <a:gd name="connsiteY6" fmla="*/ 0 h 144000"/>
              <a:gd name="connsiteX7" fmla="*/ 4076451 w 4377654"/>
              <a:gd name="connsiteY7" fmla="*/ 0 h 144000"/>
              <a:gd name="connsiteX8" fmla="*/ 4076888 w 4377654"/>
              <a:gd name="connsiteY8" fmla="*/ 94 h 144000"/>
              <a:gd name="connsiteX9" fmla="*/ 4301173 w 4377654"/>
              <a:gd name="connsiteY9" fmla="*/ 94 h 144000"/>
              <a:gd name="connsiteX10" fmla="*/ 4310443 w 4377654"/>
              <a:gd name="connsiteY10" fmla="*/ 94 h 144000"/>
              <a:gd name="connsiteX11" fmla="*/ 4329757 w 4377654"/>
              <a:gd name="connsiteY11" fmla="*/ 7859 h 144000"/>
              <a:gd name="connsiteX12" fmla="*/ 4375337 w 4377654"/>
              <a:gd name="connsiteY12" fmla="*/ 64283 h 144000"/>
              <a:gd name="connsiteX13" fmla="*/ 4375337 w 4377654"/>
              <a:gd name="connsiteY13" fmla="*/ 79812 h 144000"/>
              <a:gd name="connsiteX14" fmla="*/ 4329757 w 4377654"/>
              <a:gd name="connsiteY14" fmla="*/ 136236 h 144000"/>
              <a:gd name="connsiteX15" fmla="*/ 4310443 w 4377654"/>
              <a:gd name="connsiteY15" fmla="*/ 144000 h 144000"/>
              <a:gd name="connsiteX16" fmla="*/ 4302718 w 4377654"/>
              <a:gd name="connsiteY16" fmla="*/ 144000 h 144000"/>
              <a:gd name="connsiteX17" fmla="*/ 4301173 w 4377654"/>
              <a:gd name="connsiteY17" fmla="*/ 144000 h 144000"/>
              <a:gd name="connsiteX18" fmla="*/ 4164914 w 4377654"/>
              <a:gd name="connsiteY18" fmla="*/ 144000 h 144000"/>
              <a:gd name="connsiteX19" fmla="*/ 4076451 w 4377654"/>
              <a:gd name="connsiteY19" fmla="*/ 144000 h 144000"/>
              <a:gd name="connsiteX20" fmla="*/ 4069687 w 4377654"/>
              <a:gd name="connsiteY20" fmla="*/ 144000 h 144000"/>
              <a:gd name="connsiteX21" fmla="*/ 4068721 w 4377654"/>
              <a:gd name="connsiteY21" fmla="*/ 144000 h 144000"/>
              <a:gd name="connsiteX22" fmla="*/ 4067175 w 4377654"/>
              <a:gd name="connsiteY22" fmla="*/ 144000 h 144000"/>
              <a:gd name="connsiteX23" fmla="*/ 4045664 w 4377654"/>
              <a:gd name="connsiteY23" fmla="*/ 144000 h 144000"/>
              <a:gd name="connsiteX24" fmla="*/ 4037709 w 4377654"/>
              <a:gd name="connsiteY24" fmla="*/ 144000 h 144000"/>
              <a:gd name="connsiteX25" fmla="*/ 4029983 w 4377654"/>
              <a:gd name="connsiteY25" fmla="*/ 144000 h 144000"/>
              <a:gd name="connsiteX26" fmla="*/ 4028438 w 4377654"/>
              <a:gd name="connsiteY26" fmla="*/ 144000 h 144000"/>
              <a:gd name="connsiteX27" fmla="*/ 3942289 w 4377654"/>
              <a:gd name="connsiteY27" fmla="*/ 144000 h 144000"/>
              <a:gd name="connsiteX28" fmla="*/ 3930827 w 4377654"/>
              <a:gd name="connsiteY28" fmla="*/ 144000 h 144000"/>
              <a:gd name="connsiteX29" fmla="*/ 3892179 w 4377654"/>
              <a:gd name="connsiteY29" fmla="*/ 144000 h 144000"/>
              <a:gd name="connsiteX30" fmla="*/ 3853654 w 4377654"/>
              <a:gd name="connsiteY30" fmla="*/ 144000 h 144000"/>
              <a:gd name="connsiteX31" fmla="*/ 3811500 w 4377654"/>
              <a:gd name="connsiteY31" fmla="*/ 144000 h 144000"/>
              <a:gd name="connsiteX32" fmla="*/ 3803717 w 4377654"/>
              <a:gd name="connsiteY32" fmla="*/ 144000 h 144000"/>
              <a:gd name="connsiteX33" fmla="*/ 3796953 w 4377654"/>
              <a:gd name="connsiteY33" fmla="*/ 144000 h 144000"/>
              <a:gd name="connsiteX34" fmla="*/ 3795986 w 4377654"/>
              <a:gd name="connsiteY34" fmla="*/ 144000 h 144000"/>
              <a:gd name="connsiteX35" fmla="*/ 3794440 w 4377654"/>
              <a:gd name="connsiteY35" fmla="*/ 144000 h 144000"/>
              <a:gd name="connsiteX36" fmla="*/ 3778627 w 4377654"/>
              <a:gd name="connsiteY36" fmla="*/ 144000 h 144000"/>
              <a:gd name="connsiteX37" fmla="*/ 3772929 w 4377654"/>
              <a:gd name="connsiteY37" fmla="*/ 144000 h 144000"/>
              <a:gd name="connsiteX38" fmla="*/ 3716073 w 4377654"/>
              <a:gd name="connsiteY38" fmla="*/ 144000 h 144000"/>
              <a:gd name="connsiteX39" fmla="*/ 3708057 w 4377654"/>
              <a:gd name="connsiteY39" fmla="*/ 144000 h 144000"/>
              <a:gd name="connsiteX40" fmla="*/ 3669554 w 4377654"/>
              <a:gd name="connsiteY40" fmla="*/ 144000 h 144000"/>
              <a:gd name="connsiteX41" fmla="*/ 3658093 w 4377654"/>
              <a:gd name="connsiteY41" fmla="*/ 144000 h 144000"/>
              <a:gd name="connsiteX42" fmla="*/ 3623848 w 4377654"/>
              <a:gd name="connsiteY42" fmla="*/ 144000 h 144000"/>
              <a:gd name="connsiteX43" fmla="*/ 3619365 w 4377654"/>
              <a:gd name="connsiteY43" fmla="*/ 144000 h 144000"/>
              <a:gd name="connsiteX44" fmla="*/ 3580920 w 4377654"/>
              <a:gd name="connsiteY44" fmla="*/ 144000 h 144000"/>
              <a:gd name="connsiteX45" fmla="*/ 3567908 w 4377654"/>
              <a:gd name="connsiteY45" fmla="*/ 144000 h 144000"/>
              <a:gd name="connsiteX46" fmla="*/ 3544288 w 4377654"/>
              <a:gd name="connsiteY46" fmla="*/ 144000 h 144000"/>
              <a:gd name="connsiteX47" fmla="*/ 3539182 w 4377654"/>
              <a:gd name="connsiteY47" fmla="*/ 144000 h 144000"/>
              <a:gd name="connsiteX48" fmla="*/ 3538765 w 4377654"/>
              <a:gd name="connsiteY48" fmla="*/ 144000 h 144000"/>
              <a:gd name="connsiteX49" fmla="*/ 3528599 w 4377654"/>
              <a:gd name="connsiteY49" fmla="*/ 144000 h 144000"/>
              <a:gd name="connsiteX50" fmla="*/ 3527087 w 4377654"/>
              <a:gd name="connsiteY50" fmla="*/ 144000 h 144000"/>
              <a:gd name="connsiteX51" fmla="*/ 3505893 w 4377654"/>
              <a:gd name="connsiteY51" fmla="*/ 144000 h 144000"/>
              <a:gd name="connsiteX52" fmla="*/ 3481693 w 4377654"/>
              <a:gd name="connsiteY52" fmla="*/ 144000 h 144000"/>
              <a:gd name="connsiteX53" fmla="*/ 3443338 w 4377654"/>
              <a:gd name="connsiteY53" fmla="*/ 144000 h 144000"/>
              <a:gd name="connsiteX54" fmla="*/ 3435322 w 4377654"/>
              <a:gd name="connsiteY54" fmla="*/ 144000 h 144000"/>
              <a:gd name="connsiteX55" fmla="*/ 3419272 w 4377654"/>
              <a:gd name="connsiteY55" fmla="*/ 144000 h 144000"/>
              <a:gd name="connsiteX56" fmla="*/ 3372364 w 4377654"/>
              <a:gd name="connsiteY56" fmla="*/ 144000 h 144000"/>
              <a:gd name="connsiteX57" fmla="*/ 3351113 w 4377654"/>
              <a:gd name="connsiteY57" fmla="*/ 144000 h 144000"/>
              <a:gd name="connsiteX58" fmla="*/ 3346630 w 4377654"/>
              <a:gd name="connsiteY58" fmla="*/ 144000 h 144000"/>
              <a:gd name="connsiteX59" fmla="*/ 3316223 w 4377654"/>
              <a:gd name="connsiteY59" fmla="*/ 144000 h 144000"/>
              <a:gd name="connsiteX60" fmla="*/ 3295539 w 4377654"/>
              <a:gd name="connsiteY60" fmla="*/ 144000 h 144000"/>
              <a:gd name="connsiteX61" fmla="*/ 3295173 w 4377654"/>
              <a:gd name="connsiteY61" fmla="*/ 144000 h 144000"/>
              <a:gd name="connsiteX62" fmla="*/ 3292584 w 4377654"/>
              <a:gd name="connsiteY62" fmla="*/ 144000 h 144000"/>
              <a:gd name="connsiteX63" fmla="*/ 3271554 w 4377654"/>
              <a:gd name="connsiteY63" fmla="*/ 144000 h 144000"/>
              <a:gd name="connsiteX64" fmla="*/ 3266448 w 4377654"/>
              <a:gd name="connsiteY64" fmla="*/ 144000 h 144000"/>
              <a:gd name="connsiteX65" fmla="*/ 3254353 w 4377654"/>
              <a:gd name="connsiteY65" fmla="*/ 144000 h 144000"/>
              <a:gd name="connsiteX66" fmla="*/ 3208959 w 4377654"/>
              <a:gd name="connsiteY66" fmla="*/ 144000 h 144000"/>
              <a:gd name="connsiteX67" fmla="*/ 3098299 w 4377654"/>
              <a:gd name="connsiteY67" fmla="*/ 144000 h 144000"/>
              <a:gd name="connsiteX68" fmla="*/ 3043488 w 4377654"/>
              <a:gd name="connsiteY68" fmla="*/ 144000 h 144000"/>
              <a:gd name="connsiteX69" fmla="*/ 3019849 w 4377654"/>
              <a:gd name="connsiteY69" fmla="*/ 144000 h 144000"/>
              <a:gd name="connsiteX70" fmla="*/ 40933 w 4377654"/>
              <a:gd name="connsiteY70" fmla="*/ 144000 h 144000"/>
              <a:gd name="connsiteX71" fmla="*/ 0 w 4377654"/>
              <a:gd name="connsiteY71" fmla="*/ 103067 h 144000"/>
              <a:gd name="connsiteX72" fmla="*/ 0 w 4377654"/>
              <a:gd name="connsiteY72" fmla="*/ 40933 h 144000"/>
              <a:gd name="connsiteX73" fmla="*/ 40933 w 4377654"/>
              <a:gd name="connsiteY73" fmla="*/ 0 h 1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4377654" h="144000">
                <a:moveTo>
                  <a:pt x="40933" y="0"/>
                </a:moveTo>
                <a:lnTo>
                  <a:pt x="3048452" y="0"/>
                </a:lnTo>
                <a:lnTo>
                  <a:pt x="3098299" y="0"/>
                </a:lnTo>
                <a:lnTo>
                  <a:pt x="3321187" y="0"/>
                </a:lnTo>
                <a:lnTo>
                  <a:pt x="3794440" y="0"/>
                </a:lnTo>
                <a:lnTo>
                  <a:pt x="3803717" y="0"/>
                </a:lnTo>
                <a:lnTo>
                  <a:pt x="4067175" y="0"/>
                </a:lnTo>
                <a:cubicBezTo>
                  <a:pt x="4076451" y="0"/>
                  <a:pt x="4076451" y="0"/>
                  <a:pt x="4076451" y="0"/>
                </a:cubicBezTo>
                <a:lnTo>
                  <a:pt x="4076888" y="94"/>
                </a:lnTo>
                <a:lnTo>
                  <a:pt x="4301173" y="94"/>
                </a:lnTo>
                <a:cubicBezTo>
                  <a:pt x="4310443" y="94"/>
                  <a:pt x="4310443" y="94"/>
                  <a:pt x="4310443" y="94"/>
                </a:cubicBezTo>
                <a:cubicBezTo>
                  <a:pt x="4317396" y="94"/>
                  <a:pt x="4325894" y="3718"/>
                  <a:pt x="4329757" y="7859"/>
                </a:cubicBezTo>
                <a:cubicBezTo>
                  <a:pt x="4375337" y="64283"/>
                  <a:pt x="4375337" y="64283"/>
                  <a:pt x="4375337" y="64283"/>
                </a:cubicBezTo>
                <a:cubicBezTo>
                  <a:pt x="4378427" y="68424"/>
                  <a:pt x="4378427" y="75671"/>
                  <a:pt x="4375337" y="79812"/>
                </a:cubicBezTo>
                <a:cubicBezTo>
                  <a:pt x="4329757" y="136236"/>
                  <a:pt x="4329757" y="136236"/>
                  <a:pt x="4329757" y="136236"/>
                </a:cubicBezTo>
                <a:cubicBezTo>
                  <a:pt x="4325894" y="140377"/>
                  <a:pt x="4317396" y="144000"/>
                  <a:pt x="4310443" y="144000"/>
                </a:cubicBezTo>
                <a:cubicBezTo>
                  <a:pt x="4302718" y="144000"/>
                  <a:pt x="4302718" y="144000"/>
                  <a:pt x="4302718" y="144000"/>
                </a:cubicBezTo>
                <a:cubicBezTo>
                  <a:pt x="4301173" y="144000"/>
                  <a:pt x="4301173" y="144000"/>
                  <a:pt x="4301173" y="144000"/>
                </a:cubicBezTo>
                <a:cubicBezTo>
                  <a:pt x="4252793" y="144000"/>
                  <a:pt x="4207436" y="144000"/>
                  <a:pt x="4164914" y="144000"/>
                </a:cubicBezTo>
                <a:lnTo>
                  <a:pt x="4076451" y="144000"/>
                </a:lnTo>
                <a:lnTo>
                  <a:pt x="4069687" y="144000"/>
                </a:lnTo>
                <a:lnTo>
                  <a:pt x="4068721" y="144000"/>
                </a:lnTo>
                <a:lnTo>
                  <a:pt x="4067175" y="144000"/>
                </a:lnTo>
                <a:lnTo>
                  <a:pt x="4045664" y="144000"/>
                </a:lnTo>
                <a:lnTo>
                  <a:pt x="4037709" y="144000"/>
                </a:lnTo>
                <a:lnTo>
                  <a:pt x="4029983" y="144000"/>
                </a:lnTo>
                <a:lnTo>
                  <a:pt x="4028438" y="144000"/>
                </a:lnTo>
                <a:lnTo>
                  <a:pt x="3942289" y="144000"/>
                </a:lnTo>
                <a:lnTo>
                  <a:pt x="3930827" y="144000"/>
                </a:lnTo>
                <a:lnTo>
                  <a:pt x="3892179" y="144000"/>
                </a:lnTo>
                <a:lnTo>
                  <a:pt x="3853654" y="144000"/>
                </a:lnTo>
                <a:lnTo>
                  <a:pt x="3811500" y="144000"/>
                </a:lnTo>
                <a:lnTo>
                  <a:pt x="3803717" y="144000"/>
                </a:lnTo>
                <a:lnTo>
                  <a:pt x="3796953" y="144000"/>
                </a:lnTo>
                <a:lnTo>
                  <a:pt x="3795986" y="144000"/>
                </a:lnTo>
                <a:lnTo>
                  <a:pt x="3794440" y="144000"/>
                </a:lnTo>
                <a:lnTo>
                  <a:pt x="3778627" y="144000"/>
                </a:lnTo>
                <a:lnTo>
                  <a:pt x="3772929" y="144000"/>
                </a:lnTo>
                <a:lnTo>
                  <a:pt x="3716073" y="144000"/>
                </a:lnTo>
                <a:lnTo>
                  <a:pt x="3708057" y="144000"/>
                </a:lnTo>
                <a:lnTo>
                  <a:pt x="3669554" y="144000"/>
                </a:lnTo>
                <a:lnTo>
                  <a:pt x="3658093" y="144000"/>
                </a:lnTo>
                <a:lnTo>
                  <a:pt x="3623848" y="144000"/>
                </a:lnTo>
                <a:lnTo>
                  <a:pt x="3619365" y="144000"/>
                </a:lnTo>
                <a:lnTo>
                  <a:pt x="3580920" y="144000"/>
                </a:lnTo>
                <a:lnTo>
                  <a:pt x="3567908" y="144000"/>
                </a:lnTo>
                <a:lnTo>
                  <a:pt x="3544288" y="144000"/>
                </a:lnTo>
                <a:lnTo>
                  <a:pt x="3539182" y="144000"/>
                </a:lnTo>
                <a:lnTo>
                  <a:pt x="3538765" y="144000"/>
                </a:lnTo>
                <a:lnTo>
                  <a:pt x="3528599" y="144000"/>
                </a:lnTo>
                <a:cubicBezTo>
                  <a:pt x="3527087" y="144000"/>
                  <a:pt x="3527087" y="144000"/>
                  <a:pt x="3527087" y="144000"/>
                </a:cubicBezTo>
                <a:lnTo>
                  <a:pt x="3505893" y="144000"/>
                </a:lnTo>
                <a:lnTo>
                  <a:pt x="3481693" y="144000"/>
                </a:lnTo>
                <a:lnTo>
                  <a:pt x="3443338" y="144000"/>
                </a:lnTo>
                <a:lnTo>
                  <a:pt x="3435322" y="144000"/>
                </a:lnTo>
                <a:lnTo>
                  <a:pt x="3419272" y="144000"/>
                </a:lnTo>
                <a:cubicBezTo>
                  <a:pt x="3401174" y="144000"/>
                  <a:pt x="3385661" y="144000"/>
                  <a:pt x="3372364" y="144000"/>
                </a:cubicBezTo>
                <a:lnTo>
                  <a:pt x="3351113" y="144000"/>
                </a:lnTo>
                <a:lnTo>
                  <a:pt x="3346630" y="144000"/>
                </a:lnTo>
                <a:lnTo>
                  <a:pt x="3316223" y="144000"/>
                </a:lnTo>
                <a:cubicBezTo>
                  <a:pt x="3304403" y="144000"/>
                  <a:pt x="3298494" y="144000"/>
                  <a:pt x="3295539" y="144000"/>
                </a:cubicBezTo>
                <a:lnTo>
                  <a:pt x="3295173" y="144000"/>
                </a:lnTo>
                <a:lnTo>
                  <a:pt x="3292584" y="144000"/>
                </a:lnTo>
                <a:lnTo>
                  <a:pt x="3271554" y="144000"/>
                </a:lnTo>
                <a:lnTo>
                  <a:pt x="3266448" y="144000"/>
                </a:lnTo>
                <a:cubicBezTo>
                  <a:pt x="3254353" y="144000"/>
                  <a:pt x="3254353" y="144000"/>
                  <a:pt x="3254353" y="144000"/>
                </a:cubicBezTo>
                <a:lnTo>
                  <a:pt x="3208959" y="144000"/>
                </a:lnTo>
                <a:lnTo>
                  <a:pt x="3098299" y="144000"/>
                </a:lnTo>
                <a:lnTo>
                  <a:pt x="3043488" y="144000"/>
                </a:lnTo>
                <a:cubicBezTo>
                  <a:pt x="3019849" y="144000"/>
                  <a:pt x="3019849" y="144000"/>
                  <a:pt x="3019849" y="144000"/>
                </a:cubicBezTo>
                <a:lnTo>
                  <a:pt x="40933" y="144000"/>
                </a:lnTo>
                <a:cubicBezTo>
                  <a:pt x="18326" y="144000"/>
                  <a:pt x="0" y="125674"/>
                  <a:pt x="0" y="103067"/>
                </a:cubicBezTo>
                <a:lnTo>
                  <a:pt x="0" y="40933"/>
                </a:lnTo>
                <a:cubicBezTo>
                  <a:pt x="0" y="18326"/>
                  <a:pt x="18326" y="0"/>
                  <a:pt x="40933" y="0"/>
                </a:cubicBezTo>
                <a:close/>
              </a:path>
            </a:pathLst>
          </a:custGeom>
          <a:ln/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216000" tIns="34290" rIns="324000" bIns="3429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64" name="Freihandform 46"/>
          <p:cNvSpPr>
            <a:spLocks/>
          </p:cNvSpPr>
          <p:nvPr>
            <p:custDataLst>
              <p:tags r:id="rId11"/>
            </p:custDataLst>
          </p:nvPr>
        </p:nvSpPr>
        <p:spPr bwMode="gray">
          <a:xfrm>
            <a:off x="1697041" y="2738008"/>
            <a:ext cx="504056" cy="123016"/>
          </a:xfrm>
          <a:custGeom>
            <a:avLst/>
            <a:gdLst>
              <a:gd name="connsiteX0" fmla="*/ 40933 w 4377654"/>
              <a:gd name="connsiteY0" fmla="*/ 0 h 144000"/>
              <a:gd name="connsiteX1" fmla="*/ 3048452 w 4377654"/>
              <a:gd name="connsiteY1" fmla="*/ 0 h 144000"/>
              <a:gd name="connsiteX2" fmla="*/ 3098299 w 4377654"/>
              <a:gd name="connsiteY2" fmla="*/ 0 h 144000"/>
              <a:gd name="connsiteX3" fmla="*/ 3321187 w 4377654"/>
              <a:gd name="connsiteY3" fmla="*/ 0 h 144000"/>
              <a:gd name="connsiteX4" fmla="*/ 3794440 w 4377654"/>
              <a:gd name="connsiteY4" fmla="*/ 0 h 144000"/>
              <a:gd name="connsiteX5" fmla="*/ 3803717 w 4377654"/>
              <a:gd name="connsiteY5" fmla="*/ 0 h 144000"/>
              <a:gd name="connsiteX6" fmla="*/ 4067175 w 4377654"/>
              <a:gd name="connsiteY6" fmla="*/ 0 h 144000"/>
              <a:gd name="connsiteX7" fmla="*/ 4076451 w 4377654"/>
              <a:gd name="connsiteY7" fmla="*/ 0 h 144000"/>
              <a:gd name="connsiteX8" fmla="*/ 4076888 w 4377654"/>
              <a:gd name="connsiteY8" fmla="*/ 94 h 144000"/>
              <a:gd name="connsiteX9" fmla="*/ 4301173 w 4377654"/>
              <a:gd name="connsiteY9" fmla="*/ 94 h 144000"/>
              <a:gd name="connsiteX10" fmla="*/ 4310443 w 4377654"/>
              <a:gd name="connsiteY10" fmla="*/ 94 h 144000"/>
              <a:gd name="connsiteX11" fmla="*/ 4329757 w 4377654"/>
              <a:gd name="connsiteY11" fmla="*/ 7859 h 144000"/>
              <a:gd name="connsiteX12" fmla="*/ 4375337 w 4377654"/>
              <a:gd name="connsiteY12" fmla="*/ 64283 h 144000"/>
              <a:gd name="connsiteX13" fmla="*/ 4375337 w 4377654"/>
              <a:gd name="connsiteY13" fmla="*/ 79812 h 144000"/>
              <a:gd name="connsiteX14" fmla="*/ 4329757 w 4377654"/>
              <a:gd name="connsiteY14" fmla="*/ 136236 h 144000"/>
              <a:gd name="connsiteX15" fmla="*/ 4310443 w 4377654"/>
              <a:gd name="connsiteY15" fmla="*/ 144000 h 144000"/>
              <a:gd name="connsiteX16" fmla="*/ 4302718 w 4377654"/>
              <a:gd name="connsiteY16" fmla="*/ 144000 h 144000"/>
              <a:gd name="connsiteX17" fmla="*/ 4301173 w 4377654"/>
              <a:gd name="connsiteY17" fmla="*/ 144000 h 144000"/>
              <a:gd name="connsiteX18" fmla="*/ 4164914 w 4377654"/>
              <a:gd name="connsiteY18" fmla="*/ 144000 h 144000"/>
              <a:gd name="connsiteX19" fmla="*/ 4076451 w 4377654"/>
              <a:gd name="connsiteY19" fmla="*/ 144000 h 144000"/>
              <a:gd name="connsiteX20" fmla="*/ 4069687 w 4377654"/>
              <a:gd name="connsiteY20" fmla="*/ 144000 h 144000"/>
              <a:gd name="connsiteX21" fmla="*/ 4068721 w 4377654"/>
              <a:gd name="connsiteY21" fmla="*/ 144000 h 144000"/>
              <a:gd name="connsiteX22" fmla="*/ 4067175 w 4377654"/>
              <a:gd name="connsiteY22" fmla="*/ 144000 h 144000"/>
              <a:gd name="connsiteX23" fmla="*/ 4045664 w 4377654"/>
              <a:gd name="connsiteY23" fmla="*/ 144000 h 144000"/>
              <a:gd name="connsiteX24" fmla="*/ 4037709 w 4377654"/>
              <a:gd name="connsiteY24" fmla="*/ 144000 h 144000"/>
              <a:gd name="connsiteX25" fmla="*/ 4029983 w 4377654"/>
              <a:gd name="connsiteY25" fmla="*/ 144000 h 144000"/>
              <a:gd name="connsiteX26" fmla="*/ 4028438 w 4377654"/>
              <a:gd name="connsiteY26" fmla="*/ 144000 h 144000"/>
              <a:gd name="connsiteX27" fmla="*/ 3942289 w 4377654"/>
              <a:gd name="connsiteY27" fmla="*/ 144000 h 144000"/>
              <a:gd name="connsiteX28" fmla="*/ 3930827 w 4377654"/>
              <a:gd name="connsiteY28" fmla="*/ 144000 h 144000"/>
              <a:gd name="connsiteX29" fmla="*/ 3892179 w 4377654"/>
              <a:gd name="connsiteY29" fmla="*/ 144000 h 144000"/>
              <a:gd name="connsiteX30" fmla="*/ 3853654 w 4377654"/>
              <a:gd name="connsiteY30" fmla="*/ 144000 h 144000"/>
              <a:gd name="connsiteX31" fmla="*/ 3811500 w 4377654"/>
              <a:gd name="connsiteY31" fmla="*/ 144000 h 144000"/>
              <a:gd name="connsiteX32" fmla="*/ 3803717 w 4377654"/>
              <a:gd name="connsiteY32" fmla="*/ 144000 h 144000"/>
              <a:gd name="connsiteX33" fmla="*/ 3796953 w 4377654"/>
              <a:gd name="connsiteY33" fmla="*/ 144000 h 144000"/>
              <a:gd name="connsiteX34" fmla="*/ 3795986 w 4377654"/>
              <a:gd name="connsiteY34" fmla="*/ 144000 h 144000"/>
              <a:gd name="connsiteX35" fmla="*/ 3794440 w 4377654"/>
              <a:gd name="connsiteY35" fmla="*/ 144000 h 144000"/>
              <a:gd name="connsiteX36" fmla="*/ 3778627 w 4377654"/>
              <a:gd name="connsiteY36" fmla="*/ 144000 h 144000"/>
              <a:gd name="connsiteX37" fmla="*/ 3772929 w 4377654"/>
              <a:gd name="connsiteY37" fmla="*/ 144000 h 144000"/>
              <a:gd name="connsiteX38" fmla="*/ 3716073 w 4377654"/>
              <a:gd name="connsiteY38" fmla="*/ 144000 h 144000"/>
              <a:gd name="connsiteX39" fmla="*/ 3708057 w 4377654"/>
              <a:gd name="connsiteY39" fmla="*/ 144000 h 144000"/>
              <a:gd name="connsiteX40" fmla="*/ 3669554 w 4377654"/>
              <a:gd name="connsiteY40" fmla="*/ 144000 h 144000"/>
              <a:gd name="connsiteX41" fmla="*/ 3658093 w 4377654"/>
              <a:gd name="connsiteY41" fmla="*/ 144000 h 144000"/>
              <a:gd name="connsiteX42" fmla="*/ 3623848 w 4377654"/>
              <a:gd name="connsiteY42" fmla="*/ 144000 h 144000"/>
              <a:gd name="connsiteX43" fmla="*/ 3619365 w 4377654"/>
              <a:gd name="connsiteY43" fmla="*/ 144000 h 144000"/>
              <a:gd name="connsiteX44" fmla="*/ 3580920 w 4377654"/>
              <a:gd name="connsiteY44" fmla="*/ 144000 h 144000"/>
              <a:gd name="connsiteX45" fmla="*/ 3567908 w 4377654"/>
              <a:gd name="connsiteY45" fmla="*/ 144000 h 144000"/>
              <a:gd name="connsiteX46" fmla="*/ 3544288 w 4377654"/>
              <a:gd name="connsiteY46" fmla="*/ 144000 h 144000"/>
              <a:gd name="connsiteX47" fmla="*/ 3539182 w 4377654"/>
              <a:gd name="connsiteY47" fmla="*/ 144000 h 144000"/>
              <a:gd name="connsiteX48" fmla="*/ 3538765 w 4377654"/>
              <a:gd name="connsiteY48" fmla="*/ 144000 h 144000"/>
              <a:gd name="connsiteX49" fmla="*/ 3528599 w 4377654"/>
              <a:gd name="connsiteY49" fmla="*/ 144000 h 144000"/>
              <a:gd name="connsiteX50" fmla="*/ 3527087 w 4377654"/>
              <a:gd name="connsiteY50" fmla="*/ 144000 h 144000"/>
              <a:gd name="connsiteX51" fmla="*/ 3505893 w 4377654"/>
              <a:gd name="connsiteY51" fmla="*/ 144000 h 144000"/>
              <a:gd name="connsiteX52" fmla="*/ 3481693 w 4377654"/>
              <a:gd name="connsiteY52" fmla="*/ 144000 h 144000"/>
              <a:gd name="connsiteX53" fmla="*/ 3443338 w 4377654"/>
              <a:gd name="connsiteY53" fmla="*/ 144000 h 144000"/>
              <a:gd name="connsiteX54" fmla="*/ 3435322 w 4377654"/>
              <a:gd name="connsiteY54" fmla="*/ 144000 h 144000"/>
              <a:gd name="connsiteX55" fmla="*/ 3419272 w 4377654"/>
              <a:gd name="connsiteY55" fmla="*/ 144000 h 144000"/>
              <a:gd name="connsiteX56" fmla="*/ 3372364 w 4377654"/>
              <a:gd name="connsiteY56" fmla="*/ 144000 h 144000"/>
              <a:gd name="connsiteX57" fmla="*/ 3351113 w 4377654"/>
              <a:gd name="connsiteY57" fmla="*/ 144000 h 144000"/>
              <a:gd name="connsiteX58" fmla="*/ 3346630 w 4377654"/>
              <a:gd name="connsiteY58" fmla="*/ 144000 h 144000"/>
              <a:gd name="connsiteX59" fmla="*/ 3316223 w 4377654"/>
              <a:gd name="connsiteY59" fmla="*/ 144000 h 144000"/>
              <a:gd name="connsiteX60" fmla="*/ 3295539 w 4377654"/>
              <a:gd name="connsiteY60" fmla="*/ 144000 h 144000"/>
              <a:gd name="connsiteX61" fmla="*/ 3295173 w 4377654"/>
              <a:gd name="connsiteY61" fmla="*/ 144000 h 144000"/>
              <a:gd name="connsiteX62" fmla="*/ 3292584 w 4377654"/>
              <a:gd name="connsiteY62" fmla="*/ 144000 h 144000"/>
              <a:gd name="connsiteX63" fmla="*/ 3271554 w 4377654"/>
              <a:gd name="connsiteY63" fmla="*/ 144000 h 144000"/>
              <a:gd name="connsiteX64" fmla="*/ 3266448 w 4377654"/>
              <a:gd name="connsiteY64" fmla="*/ 144000 h 144000"/>
              <a:gd name="connsiteX65" fmla="*/ 3254353 w 4377654"/>
              <a:gd name="connsiteY65" fmla="*/ 144000 h 144000"/>
              <a:gd name="connsiteX66" fmla="*/ 3208959 w 4377654"/>
              <a:gd name="connsiteY66" fmla="*/ 144000 h 144000"/>
              <a:gd name="connsiteX67" fmla="*/ 3098299 w 4377654"/>
              <a:gd name="connsiteY67" fmla="*/ 144000 h 144000"/>
              <a:gd name="connsiteX68" fmla="*/ 3043488 w 4377654"/>
              <a:gd name="connsiteY68" fmla="*/ 144000 h 144000"/>
              <a:gd name="connsiteX69" fmla="*/ 3019849 w 4377654"/>
              <a:gd name="connsiteY69" fmla="*/ 144000 h 144000"/>
              <a:gd name="connsiteX70" fmla="*/ 40933 w 4377654"/>
              <a:gd name="connsiteY70" fmla="*/ 144000 h 144000"/>
              <a:gd name="connsiteX71" fmla="*/ 0 w 4377654"/>
              <a:gd name="connsiteY71" fmla="*/ 103067 h 144000"/>
              <a:gd name="connsiteX72" fmla="*/ 0 w 4377654"/>
              <a:gd name="connsiteY72" fmla="*/ 40933 h 144000"/>
              <a:gd name="connsiteX73" fmla="*/ 40933 w 4377654"/>
              <a:gd name="connsiteY73" fmla="*/ 0 h 1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4377654" h="144000">
                <a:moveTo>
                  <a:pt x="40933" y="0"/>
                </a:moveTo>
                <a:lnTo>
                  <a:pt x="3048452" y="0"/>
                </a:lnTo>
                <a:lnTo>
                  <a:pt x="3098299" y="0"/>
                </a:lnTo>
                <a:lnTo>
                  <a:pt x="3321187" y="0"/>
                </a:lnTo>
                <a:lnTo>
                  <a:pt x="3794440" y="0"/>
                </a:lnTo>
                <a:lnTo>
                  <a:pt x="3803717" y="0"/>
                </a:lnTo>
                <a:lnTo>
                  <a:pt x="4067175" y="0"/>
                </a:lnTo>
                <a:cubicBezTo>
                  <a:pt x="4076451" y="0"/>
                  <a:pt x="4076451" y="0"/>
                  <a:pt x="4076451" y="0"/>
                </a:cubicBezTo>
                <a:lnTo>
                  <a:pt x="4076888" y="94"/>
                </a:lnTo>
                <a:lnTo>
                  <a:pt x="4301173" y="94"/>
                </a:lnTo>
                <a:cubicBezTo>
                  <a:pt x="4310443" y="94"/>
                  <a:pt x="4310443" y="94"/>
                  <a:pt x="4310443" y="94"/>
                </a:cubicBezTo>
                <a:cubicBezTo>
                  <a:pt x="4317396" y="94"/>
                  <a:pt x="4325894" y="3718"/>
                  <a:pt x="4329757" y="7859"/>
                </a:cubicBezTo>
                <a:cubicBezTo>
                  <a:pt x="4375337" y="64283"/>
                  <a:pt x="4375337" y="64283"/>
                  <a:pt x="4375337" y="64283"/>
                </a:cubicBezTo>
                <a:cubicBezTo>
                  <a:pt x="4378427" y="68424"/>
                  <a:pt x="4378427" y="75671"/>
                  <a:pt x="4375337" y="79812"/>
                </a:cubicBezTo>
                <a:cubicBezTo>
                  <a:pt x="4329757" y="136236"/>
                  <a:pt x="4329757" y="136236"/>
                  <a:pt x="4329757" y="136236"/>
                </a:cubicBezTo>
                <a:cubicBezTo>
                  <a:pt x="4325894" y="140377"/>
                  <a:pt x="4317396" y="144000"/>
                  <a:pt x="4310443" y="144000"/>
                </a:cubicBezTo>
                <a:cubicBezTo>
                  <a:pt x="4302718" y="144000"/>
                  <a:pt x="4302718" y="144000"/>
                  <a:pt x="4302718" y="144000"/>
                </a:cubicBezTo>
                <a:cubicBezTo>
                  <a:pt x="4301173" y="144000"/>
                  <a:pt x="4301173" y="144000"/>
                  <a:pt x="4301173" y="144000"/>
                </a:cubicBezTo>
                <a:cubicBezTo>
                  <a:pt x="4252793" y="144000"/>
                  <a:pt x="4207436" y="144000"/>
                  <a:pt x="4164914" y="144000"/>
                </a:cubicBezTo>
                <a:lnTo>
                  <a:pt x="4076451" y="144000"/>
                </a:lnTo>
                <a:lnTo>
                  <a:pt x="4069687" y="144000"/>
                </a:lnTo>
                <a:lnTo>
                  <a:pt x="4068721" y="144000"/>
                </a:lnTo>
                <a:lnTo>
                  <a:pt x="4067175" y="144000"/>
                </a:lnTo>
                <a:lnTo>
                  <a:pt x="4045664" y="144000"/>
                </a:lnTo>
                <a:lnTo>
                  <a:pt x="4037709" y="144000"/>
                </a:lnTo>
                <a:lnTo>
                  <a:pt x="4029983" y="144000"/>
                </a:lnTo>
                <a:lnTo>
                  <a:pt x="4028438" y="144000"/>
                </a:lnTo>
                <a:lnTo>
                  <a:pt x="3942289" y="144000"/>
                </a:lnTo>
                <a:lnTo>
                  <a:pt x="3930827" y="144000"/>
                </a:lnTo>
                <a:lnTo>
                  <a:pt x="3892179" y="144000"/>
                </a:lnTo>
                <a:lnTo>
                  <a:pt x="3853654" y="144000"/>
                </a:lnTo>
                <a:lnTo>
                  <a:pt x="3811500" y="144000"/>
                </a:lnTo>
                <a:lnTo>
                  <a:pt x="3803717" y="144000"/>
                </a:lnTo>
                <a:lnTo>
                  <a:pt x="3796953" y="144000"/>
                </a:lnTo>
                <a:lnTo>
                  <a:pt x="3795986" y="144000"/>
                </a:lnTo>
                <a:lnTo>
                  <a:pt x="3794440" y="144000"/>
                </a:lnTo>
                <a:lnTo>
                  <a:pt x="3778627" y="144000"/>
                </a:lnTo>
                <a:lnTo>
                  <a:pt x="3772929" y="144000"/>
                </a:lnTo>
                <a:lnTo>
                  <a:pt x="3716073" y="144000"/>
                </a:lnTo>
                <a:lnTo>
                  <a:pt x="3708057" y="144000"/>
                </a:lnTo>
                <a:lnTo>
                  <a:pt x="3669554" y="144000"/>
                </a:lnTo>
                <a:lnTo>
                  <a:pt x="3658093" y="144000"/>
                </a:lnTo>
                <a:lnTo>
                  <a:pt x="3623848" y="144000"/>
                </a:lnTo>
                <a:lnTo>
                  <a:pt x="3619365" y="144000"/>
                </a:lnTo>
                <a:lnTo>
                  <a:pt x="3580920" y="144000"/>
                </a:lnTo>
                <a:lnTo>
                  <a:pt x="3567908" y="144000"/>
                </a:lnTo>
                <a:lnTo>
                  <a:pt x="3544288" y="144000"/>
                </a:lnTo>
                <a:lnTo>
                  <a:pt x="3539182" y="144000"/>
                </a:lnTo>
                <a:lnTo>
                  <a:pt x="3538765" y="144000"/>
                </a:lnTo>
                <a:lnTo>
                  <a:pt x="3528599" y="144000"/>
                </a:lnTo>
                <a:cubicBezTo>
                  <a:pt x="3527087" y="144000"/>
                  <a:pt x="3527087" y="144000"/>
                  <a:pt x="3527087" y="144000"/>
                </a:cubicBezTo>
                <a:lnTo>
                  <a:pt x="3505893" y="144000"/>
                </a:lnTo>
                <a:lnTo>
                  <a:pt x="3481693" y="144000"/>
                </a:lnTo>
                <a:lnTo>
                  <a:pt x="3443338" y="144000"/>
                </a:lnTo>
                <a:lnTo>
                  <a:pt x="3435322" y="144000"/>
                </a:lnTo>
                <a:lnTo>
                  <a:pt x="3419272" y="144000"/>
                </a:lnTo>
                <a:cubicBezTo>
                  <a:pt x="3401174" y="144000"/>
                  <a:pt x="3385661" y="144000"/>
                  <a:pt x="3372364" y="144000"/>
                </a:cubicBezTo>
                <a:lnTo>
                  <a:pt x="3351113" y="144000"/>
                </a:lnTo>
                <a:lnTo>
                  <a:pt x="3346630" y="144000"/>
                </a:lnTo>
                <a:lnTo>
                  <a:pt x="3316223" y="144000"/>
                </a:lnTo>
                <a:cubicBezTo>
                  <a:pt x="3304403" y="144000"/>
                  <a:pt x="3298494" y="144000"/>
                  <a:pt x="3295539" y="144000"/>
                </a:cubicBezTo>
                <a:lnTo>
                  <a:pt x="3295173" y="144000"/>
                </a:lnTo>
                <a:lnTo>
                  <a:pt x="3292584" y="144000"/>
                </a:lnTo>
                <a:lnTo>
                  <a:pt x="3271554" y="144000"/>
                </a:lnTo>
                <a:lnTo>
                  <a:pt x="3266448" y="144000"/>
                </a:lnTo>
                <a:cubicBezTo>
                  <a:pt x="3254353" y="144000"/>
                  <a:pt x="3254353" y="144000"/>
                  <a:pt x="3254353" y="144000"/>
                </a:cubicBezTo>
                <a:lnTo>
                  <a:pt x="3208959" y="144000"/>
                </a:lnTo>
                <a:lnTo>
                  <a:pt x="3098299" y="144000"/>
                </a:lnTo>
                <a:lnTo>
                  <a:pt x="3043488" y="144000"/>
                </a:lnTo>
                <a:cubicBezTo>
                  <a:pt x="3019849" y="144000"/>
                  <a:pt x="3019849" y="144000"/>
                  <a:pt x="3019849" y="144000"/>
                </a:cubicBezTo>
                <a:lnTo>
                  <a:pt x="40933" y="144000"/>
                </a:lnTo>
                <a:cubicBezTo>
                  <a:pt x="18326" y="144000"/>
                  <a:pt x="0" y="125674"/>
                  <a:pt x="0" y="103067"/>
                </a:cubicBezTo>
                <a:lnTo>
                  <a:pt x="0" y="40933"/>
                </a:lnTo>
                <a:cubicBezTo>
                  <a:pt x="0" y="18326"/>
                  <a:pt x="18326" y="0"/>
                  <a:pt x="40933" y="0"/>
                </a:cubicBezTo>
                <a:close/>
              </a:path>
            </a:pathLst>
          </a:custGeom>
          <a:ln/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216000" tIns="34290" rIns="324000" bIns="3429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65" name="Freihandform 46"/>
          <p:cNvSpPr>
            <a:spLocks/>
          </p:cNvSpPr>
          <p:nvPr>
            <p:custDataLst>
              <p:tags r:id="rId12"/>
            </p:custDataLst>
          </p:nvPr>
        </p:nvSpPr>
        <p:spPr bwMode="gray">
          <a:xfrm>
            <a:off x="2201097" y="2738008"/>
            <a:ext cx="491295" cy="123016"/>
          </a:xfrm>
          <a:custGeom>
            <a:avLst/>
            <a:gdLst>
              <a:gd name="connsiteX0" fmla="*/ 40933 w 4377654"/>
              <a:gd name="connsiteY0" fmla="*/ 0 h 144000"/>
              <a:gd name="connsiteX1" fmla="*/ 3048452 w 4377654"/>
              <a:gd name="connsiteY1" fmla="*/ 0 h 144000"/>
              <a:gd name="connsiteX2" fmla="*/ 3098299 w 4377654"/>
              <a:gd name="connsiteY2" fmla="*/ 0 h 144000"/>
              <a:gd name="connsiteX3" fmla="*/ 3321187 w 4377654"/>
              <a:gd name="connsiteY3" fmla="*/ 0 h 144000"/>
              <a:gd name="connsiteX4" fmla="*/ 3794440 w 4377654"/>
              <a:gd name="connsiteY4" fmla="*/ 0 h 144000"/>
              <a:gd name="connsiteX5" fmla="*/ 3803717 w 4377654"/>
              <a:gd name="connsiteY5" fmla="*/ 0 h 144000"/>
              <a:gd name="connsiteX6" fmla="*/ 4067175 w 4377654"/>
              <a:gd name="connsiteY6" fmla="*/ 0 h 144000"/>
              <a:gd name="connsiteX7" fmla="*/ 4076451 w 4377654"/>
              <a:gd name="connsiteY7" fmla="*/ 0 h 144000"/>
              <a:gd name="connsiteX8" fmla="*/ 4076888 w 4377654"/>
              <a:gd name="connsiteY8" fmla="*/ 94 h 144000"/>
              <a:gd name="connsiteX9" fmla="*/ 4301173 w 4377654"/>
              <a:gd name="connsiteY9" fmla="*/ 94 h 144000"/>
              <a:gd name="connsiteX10" fmla="*/ 4310443 w 4377654"/>
              <a:gd name="connsiteY10" fmla="*/ 94 h 144000"/>
              <a:gd name="connsiteX11" fmla="*/ 4329757 w 4377654"/>
              <a:gd name="connsiteY11" fmla="*/ 7859 h 144000"/>
              <a:gd name="connsiteX12" fmla="*/ 4375337 w 4377654"/>
              <a:gd name="connsiteY12" fmla="*/ 64283 h 144000"/>
              <a:gd name="connsiteX13" fmla="*/ 4375337 w 4377654"/>
              <a:gd name="connsiteY13" fmla="*/ 79812 h 144000"/>
              <a:gd name="connsiteX14" fmla="*/ 4329757 w 4377654"/>
              <a:gd name="connsiteY14" fmla="*/ 136236 h 144000"/>
              <a:gd name="connsiteX15" fmla="*/ 4310443 w 4377654"/>
              <a:gd name="connsiteY15" fmla="*/ 144000 h 144000"/>
              <a:gd name="connsiteX16" fmla="*/ 4302718 w 4377654"/>
              <a:gd name="connsiteY16" fmla="*/ 144000 h 144000"/>
              <a:gd name="connsiteX17" fmla="*/ 4301173 w 4377654"/>
              <a:gd name="connsiteY17" fmla="*/ 144000 h 144000"/>
              <a:gd name="connsiteX18" fmla="*/ 4164914 w 4377654"/>
              <a:gd name="connsiteY18" fmla="*/ 144000 h 144000"/>
              <a:gd name="connsiteX19" fmla="*/ 4076451 w 4377654"/>
              <a:gd name="connsiteY19" fmla="*/ 144000 h 144000"/>
              <a:gd name="connsiteX20" fmla="*/ 4069687 w 4377654"/>
              <a:gd name="connsiteY20" fmla="*/ 144000 h 144000"/>
              <a:gd name="connsiteX21" fmla="*/ 4068721 w 4377654"/>
              <a:gd name="connsiteY21" fmla="*/ 144000 h 144000"/>
              <a:gd name="connsiteX22" fmla="*/ 4067175 w 4377654"/>
              <a:gd name="connsiteY22" fmla="*/ 144000 h 144000"/>
              <a:gd name="connsiteX23" fmla="*/ 4045664 w 4377654"/>
              <a:gd name="connsiteY23" fmla="*/ 144000 h 144000"/>
              <a:gd name="connsiteX24" fmla="*/ 4037709 w 4377654"/>
              <a:gd name="connsiteY24" fmla="*/ 144000 h 144000"/>
              <a:gd name="connsiteX25" fmla="*/ 4029983 w 4377654"/>
              <a:gd name="connsiteY25" fmla="*/ 144000 h 144000"/>
              <a:gd name="connsiteX26" fmla="*/ 4028438 w 4377654"/>
              <a:gd name="connsiteY26" fmla="*/ 144000 h 144000"/>
              <a:gd name="connsiteX27" fmla="*/ 3942289 w 4377654"/>
              <a:gd name="connsiteY27" fmla="*/ 144000 h 144000"/>
              <a:gd name="connsiteX28" fmla="*/ 3930827 w 4377654"/>
              <a:gd name="connsiteY28" fmla="*/ 144000 h 144000"/>
              <a:gd name="connsiteX29" fmla="*/ 3892179 w 4377654"/>
              <a:gd name="connsiteY29" fmla="*/ 144000 h 144000"/>
              <a:gd name="connsiteX30" fmla="*/ 3853654 w 4377654"/>
              <a:gd name="connsiteY30" fmla="*/ 144000 h 144000"/>
              <a:gd name="connsiteX31" fmla="*/ 3811500 w 4377654"/>
              <a:gd name="connsiteY31" fmla="*/ 144000 h 144000"/>
              <a:gd name="connsiteX32" fmla="*/ 3803717 w 4377654"/>
              <a:gd name="connsiteY32" fmla="*/ 144000 h 144000"/>
              <a:gd name="connsiteX33" fmla="*/ 3796953 w 4377654"/>
              <a:gd name="connsiteY33" fmla="*/ 144000 h 144000"/>
              <a:gd name="connsiteX34" fmla="*/ 3795986 w 4377654"/>
              <a:gd name="connsiteY34" fmla="*/ 144000 h 144000"/>
              <a:gd name="connsiteX35" fmla="*/ 3794440 w 4377654"/>
              <a:gd name="connsiteY35" fmla="*/ 144000 h 144000"/>
              <a:gd name="connsiteX36" fmla="*/ 3778627 w 4377654"/>
              <a:gd name="connsiteY36" fmla="*/ 144000 h 144000"/>
              <a:gd name="connsiteX37" fmla="*/ 3772929 w 4377654"/>
              <a:gd name="connsiteY37" fmla="*/ 144000 h 144000"/>
              <a:gd name="connsiteX38" fmla="*/ 3716073 w 4377654"/>
              <a:gd name="connsiteY38" fmla="*/ 144000 h 144000"/>
              <a:gd name="connsiteX39" fmla="*/ 3708057 w 4377654"/>
              <a:gd name="connsiteY39" fmla="*/ 144000 h 144000"/>
              <a:gd name="connsiteX40" fmla="*/ 3669554 w 4377654"/>
              <a:gd name="connsiteY40" fmla="*/ 144000 h 144000"/>
              <a:gd name="connsiteX41" fmla="*/ 3658093 w 4377654"/>
              <a:gd name="connsiteY41" fmla="*/ 144000 h 144000"/>
              <a:gd name="connsiteX42" fmla="*/ 3623848 w 4377654"/>
              <a:gd name="connsiteY42" fmla="*/ 144000 h 144000"/>
              <a:gd name="connsiteX43" fmla="*/ 3619365 w 4377654"/>
              <a:gd name="connsiteY43" fmla="*/ 144000 h 144000"/>
              <a:gd name="connsiteX44" fmla="*/ 3580920 w 4377654"/>
              <a:gd name="connsiteY44" fmla="*/ 144000 h 144000"/>
              <a:gd name="connsiteX45" fmla="*/ 3567908 w 4377654"/>
              <a:gd name="connsiteY45" fmla="*/ 144000 h 144000"/>
              <a:gd name="connsiteX46" fmla="*/ 3544288 w 4377654"/>
              <a:gd name="connsiteY46" fmla="*/ 144000 h 144000"/>
              <a:gd name="connsiteX47" fmla="*/ 3539182 w 4377654"/>
              <a:gd name="connsiteY47" fmla="*/ 144000 h 144000"/>
              <a:gd name="connsiteX48" fmla="*/ 3538765 w 4377654"/>
              <a:gd name="connsiteY48" fmla="*/ 144000 h 144000"/>
              <a:gd name="connsiteX49" fmla="*/ 3528599 w 4377654"/>
              <a:gd name="connsiteY49" fmla="*/ 144000 h 144000"/>
              <a:gd name="connsiteX50" fmla="*/ 3527087 w 4377654"/>
              <a:gd name="connsiteY50" fmla="*/ 144000 h 144000"/>
              <a:gd name="connsiteX51" fmla="*/ 3505893 w 4377654"/>
              <a:gd name="connsiteY51" fmla="*/ 144000 h 144000"/>
              <a:gd name="connsiteX52" fmla="*/ 3481693 w 4377654"/>
              <a:gd name="connsiteY52" fmla="*/ 144000 h 144000"/>
              <a:gd name="connsiteX53" fmla="*/ 3443338 w 4377654"/>
              <a:gd name="connsiteY53" fmla="*/ 144000 h 144000"/>
              <a:gd name="connsiteX54" fmla="*/ 3435322 w 4377654"/>
              <a:gd name="connsiteY54" fmla="*/ 144000 h 144000"/>
              <a:gd name="connsiteX55" fmla="*/ 3419272 w 4377654"/>
              <a:gd name="connsiteY55" fmla="*/ 144000 h 144000"/>
              <a:gd name="connsiteX56" fmla="*/ 3372364 w 4377654"/>
              <a:gd name="connsiteY56" fmla="*/ 144000 h 144000"/>
              <a:gd name="connsiteX57" fmla="*/ 3351113 w 4377654"/>
              <a:gd name="connsiteY57" fmla="*/ 144000 h 144000"/>
              <a:gd name="connsiteX58" fmla="*/ 3346630 w 4377654"/>
              <a:gd name="connsiteY58" fmla="*/ 144000 h 144000"/>
              <a:gd name="connsiteX59" fmla="*/ 3316223 w 4377654"/>
              <a:gd name="connsiteY59" fmla="*/ 144000 h 144000"/>
              <a:gd name="connsiteX60" fmla="*/ 3295539 w 4377654"/>
              <a:gd name="connsiteY60" fmla="*/ 144000 h 144000"/>
              <a:gd name="connsiteX61" fmla="*/ 3295173 w 4377654"/>
              <a:gd name="connsiteY61" fmla="*/ 144000 h 144000"/>
              <a:gd name="connsiteX62" fmla="*/ 3292584 w 4377654"/>
              <a:gd name="connsiteY62" fmla="*/ 144000 h 144000"/>
              <a:gd name="connsiteX63" fmla="*/ 3271554 w 4377654"/>
              <a:gd name="connsiteY63" fmla="*/ 144000 h 144000"/>
              <a:gd name="connsiteX64" fmla="*/ 3266448 w 4377654"/>
              <a:gd name="connsiteY64" fmla="*/ 144000 h 144000"/>
              <a:gd name="connsiteX65" fmla="*/ 3254353 w 4377654"/>
              <a:gd name="connsiteY65" fmla="*/ 144000 h 144000"/>
              <a:gd name="connsiteX66" fmla="*/ 3208959 w 4377654"/>
              <a:gd name="connsiteY66" fmla="*/ 144000 h 144000"/>
              <a:gd name="connsiteX67" fmla="*/ 3098299 w 4377654"/>
              <a:gd name="connsiteY67" fmla="*/ 144000 h 144000"/>
              <a:gd name="connsiteX68" fmla="*/ 3043488 w 4377654"/>
              <a:gd name="connsiteY68" fmla="*/ 144000 h 144000"/>
              <a:gd name="connsiteX69" fmla="*/ 3019849 w 4377654"/>
              <a:gd name="connsiteY69" fmla="*/ 144000 h 144000"/>
              <a:gd name="connsiteX70" fmla="*/ 40933 w 4377654"/>
              <a:gd name="connsiteY70" fmla="*/ 144000 h 144000"/>
              <a:gd name="connsiteX71" fmla="*/ 0 w 4377654"/>
              <a:gd name="connsiteY71" fmla="*/ 103067 h 144000"/>
              <a:gd name="connsiteX72" fmla="*/ 0 w 4377654"/>
              <a:gd name="connsiteY72" fmla="*/ 40933 h 144000"/>
              <a:gd name="connsiteX73" fmla="*/ 40933 w 4377654"/>
              <a:gd name="connsiteY73" fmla="*/ 0 h 1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4377654" h="144000">
                <a:moveTo>
                  <a:pt x="40933" y="0"/>
                </a:moveTo>
                <a:lnTo>
                  <a:pt x="3048452" y="0"/>
                </a:lnTo>
                <a:lnTo>
                  <a:pt x="3098299" y="0"/>
                </a:lnTo>
                <a:lnTo>
                  <a:pt x="3321187" y="0"/>
                </a:lnTo>
                <a:lnTo>
                  <a:pt x="3794440" y="0"/>
                </a:lnTo>
                <a:lnTo>
                  <a:pt x="3803717" y="0"/>
                </a:lnTo>
                <a:lnTo>
                  <a:pt x="4067175" y="0"/>
                </a:lnTo>
                <a:cubicBezTo>
                  <a:pt x="4076451" y="0"/>
                  <a:pt x="4076451" y="0"/>
                  <a:pt x="4076451" y="0"/>
                </a:cubicBezTo>
                <a:lnTo>
                  <a:pt x="4076888" y="94"/>
                </a:lnTo>
                <a:lnTo>
                  <a:pt x="4301173" y="94"/>
                </a:lnTo>
                <a:cubicBezTo>
                  <a:pt x="4310443" y="94"/>
                  <a:pt x="4310443" y="94"/>
                  <a:pt x="4310443" y="94"/>
                </a:cubicBezTo>
                <a:cubicBezTo>
                  <a:pt x="4317396" y="94"/>
                  <a:pt x="4325894" y="3718"/>
                  <a:pt x="4329757" y="7859"/>
                </a:cubicBezTo>
                <a:cubicBezTo>
                  <a:pt x="4375337" y="64283"/>
                  <a:pt x="4375337" y="64283"/>
                  <a:pt x="4375337" y="64283"/>
                </a:cubicBezTo>
                <a:cubicBezTo>
                  <a:pt x="4378427" y="68424"/>
                  <a:pt x="4378427" y="75671"/>
                  <a:pt x="4375337" y="79812"/>
                </a:cubicBezTo>
                <a:cubicBezTo>
                  <a:pt x="4329757" y="136236"/>
                  <a:pt x="4329757" y="136236"/>
                  <a:pt x="4329757" y="136236"/>
                </a:cubicBezTo>
                <a:cubicBezTo>
                  <a:pt x="4325894" y="140377"/>
                  <a:pt x="4317396" y="144000"/>
                  <a:pt x="4310443" y="144000"/>
                </a:cubicBezTo>
                <a:cubicBezTo>
                  <a:pt x="4302718" y="144000"/>
                  <a:pt x="4302718" y="144000"/>
                  <a:pt x="4302718" y="144000"/>
                </a:cubicBezTo>
                <a:cubicBezTo>
                  <a:pt x="4301173" y="144000"/>
                  <a:pt x="4301173" y="144000"/>
                  <a:pt x="4301173" y="144000"/>
                </a:cubicBezTo>
                <a:cubicBezTo>
                  <a:pt x="4252793" y="144000"/>
                  <a:pt x="4207436" y="144000"/>
                  <a:pt x="4164914" y="144000"/>
                </a:cubicBezTo>
                <a:lnTo>
                  <a:pt x="4076451" y="144000"/>
                </a:lnTo>
                <a:lnTo>
                  <a:pt x="4069687" y="144000"/>
                </a:lnTo>
                <a:lnTo>
                  <a:pt x="4068721" y="144000"/>
                </a:lnTo>
                <a:lnTo>
                  <a:pt x="4067175" y="144000"/>
                </a:lnTo>
                <a:lnTo>
                  <a:pt x="4045664" y="144000"/>
                </a:lnTo>
                <a:lnTo>
                  <a:pt x="4037709" y="144000"/>
                </a:lnTo>
                <a:lnTo>
                  <a:pt x="4029983" y="144000"/>
                </a:lnTo>
                <a:lnTo>
                  <a:pt x="4028438" y="144000"/>
                </a:lnTo>
                <a:lnTo>
                  <a:pt x="3942289" y="144000"/>
                </a:lnTo>
                <a:lnTo>
                  <a:pt x="3930827" y="144000"/>
                </a:lnTo>
                <a:lnTo>
                  <a:pt x="3892179" y="144000"/>
                </a:lnTo>
                <a:lnTo>
                  <a:pt x="3853654" y="144000"/>
                </a:lnTo>
                <a:lnTo>
                  <a:pt x="3811500" y="144000"/>
                </a:lnTo>
                <a:lnTo>
                  <a:pt x="3803717" y="144000"/>
                </a:lnTo>
                <a:lnTo>
                  <a:pt x="3796953" y="144000"/>
                </a:lnTo>
                <a:lnTo>
                  <a:pt x="3795986" y="144000"/>
                </a:lnTo>
                <a:lnTo>
                  <a:pt x="3794440" y="144000"/>
                </a:lnTo>
                <a:lnTo>
                  <a:pt x="3778627" y="144000"/>
                </a:lnTo>
                <a:lnTo>
                  <a:pt x="3772929" y="144000"/>
                </a:lnTo>
                <a:lnTo>
                  <a:pt x="3716073" y="144000"/>
                </a:lnTo>
                <a:lnTo>
                  <a:pt x="3708057" y="144000"/>
                </a:lnTo>
                <a:lnTo>
                  <a:pt x="3669554" y="144000"/>
                </a:lnTo>
                <a:lnTo>
                  <a:pt x="3658093" y="144000"/>
                </a:lnTo>
                <a:lnTo>
                  <a:pt x="3623848" y="144000"/>
                </a:lnTo>
                <a:lnTo>
                  <a:pt x="3619365" y="144000"/>
                </a:lnTo>
                <a:lnTo>
                  <a:pt x="3580920" y="144000"/>
                </a:lnTo>
                <a:lnTo>
                  <a:pt x="3567908" y="144000"/>
                </a:lnTo>
                <a:lnTo>
                  <a:pt x="3544288" y="144000"/>
                </a:lnTo>
                <a:lnTo>
                  <a:pt x="3539182" y="144000"/>
                </a:lnTo>
                <a:lnTo>
                  <a:pt x="3538765" y="144000"/>
                </a:lnTo>
                <a:lnTo>
                  <a:pt x="3528599" y="144000"/>
                </a:lnTo>
                <a:cubicBezTo>
                  <a:pt x="3527087" y="144000"/>
                  <a:pt x="3527087" y="144000"/>
                  <a:pt x="3527087" y="144000"/>
                </a:cubicBezTo>
                <a:lnTo>
                  <a:pt x="3505893" y="144000"/>
                </a:lnTo>
                <a:lnTo>
                  <a:pt x="3481693" y="144000"/>
                </a:lnTo>
                <a:lnTo>
                  <a:pt x="3443338" y="144000"/>
                </a:lnTo>
                <a:lnTo>
                  <a:pt x="3435322" y="144000"/>
                </a:lnTo>
                <a:lnTo>
                  <a:pt x="3419272" y="144000"/>
                </a:lnTo>
                <a:cubicBezTo>
                  <a:pt x="3401174" y="144000"/>
                  <a:pt x="3385661" y="144000"/>
                  <a:pt x="3372364" y="144000"/>
                </a:cubicBezTo>
                <a:lnTo>
                  <a:pt x="3351113" y="144000"/>
                </a:lnTo>
                <a:lnTo>
                  <a:pt x="3346630" y="144000"/>
                </a:lnTo>
                <a:lnTo>
                  <a:pt x="3316223" y="144000"/>
                </a:lnTo>
                <a:cubicBezTo>
                  <a:pt x="3304403" y="144000"/>
                  <a:pt x="3298494" y="144000"/>
                  <a:pt x="3295539" y="144000"/>
                </a:cubicBezTo>
                <a:lnTo>
                  <a:pt x="3295173" y="144000"/>
                </a:lnTo>
                <a:lnTo>
                  <a:pt x="3292584" y="144000"/>
                </a:lnTo>
                <a:lnTo>
                  <a:pt x="3271554" y="144000"/>
                </a:lnTo>
                <a:lnTo>
                  <a:pt x="3266448" y="144000"/>
                </a:lnTo>
                <a:cubicBezTo>
                  <a:pt x="3254353" y="144000"/>
                  <a:pt x="3254353" y="144000"/>
                  <a:pt x="3254353" y="144000"/>
                </a:cubicBezTo>
                <a:lnTo>
                  <a:pt x="3208959" y="144000"/>
                </a:lnTo>
                <a:lnTo>
                  <a:pt x="3098299" y="144000"/>
                </a:lnTo>
                <a:lnTo>
                  <a:pt x="3043488" y="144000"/>
                </a:lnTo>
                <a:cubicBezTo>
                  <a:pt x="3019849" y="144000"/>
                  <a:pt x="3019849" y="144000"/>
                  <a:pt x="3019849" y="144000"/>
                </a:cubicBezTo>
                <a:lnTo>
                  <a:pt x="40933" y="144000"/>
                </a:lnTo>
                <a:cubicBezTo>
                  <a:pt x="18326" y="144000"/>
                  <a:pt x="0" y="125674"/>
                  <a:pt x="0" y="103067"/>
                </a:cubicBezTo>
                <a:lnTo>
                  <a:pt x="0" y="40933"/>
                </a:lnTo>
                <a:cubicBezTo>
                  <a:pt x="0" y="18326"/>
                  <a:pt x="18326" y="0"/>
                  <a:pt x="40933" y="0"/>
                </a:cubicBezTo>
                <a:close/>
              </a:path>
            </a:pathLst>
          </a:custGeom>
          <a:ln/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216000" tIns="34290" rIns="324000" bIns="3429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66" name="Freihandform 46"/>
          <p:cNvSpPr>
            <a:spLocks/>
          </p:cNvSpPr>
          <p:nvPr>
            <p:custDataLst>
              <p:tags r:id="rId13"/>
            </p:custDataLst>
          </p:nvPr>
        </p:nvSpPr>
        <p:spPr bwMode="gray">
          <a:xfrm>
            <a:off x="3715608" y="3403701"/>
            <a:ext cx="1011534" cy="133672"/>
          </a:xfrm>
          <a:custGeom>
            <a:avLst/>
            <a:gdLst>
              <a:gd name="connsiteX0" fmla="*/ 40933 w 4377654"/>
              <a:gd name="connsiteY0" fmla="*/ 0 h 144000"/>
              <a:gd name="connsiteX1" fmla="*/ 3048452 w 4377654"/>
              <a:gd name="connsiteY1" fmla="*/ 0 h 144000"/>
              <a:gd name="connsiteX2" fmla="*/ 3098299 w 4377654"/>
              <a:gd name="connsiteY2" fmla="*/ 0 h 144000"/>
              <a:gd name="connsiteX3" fmla="*/ 3321187 w 4377654"/>
              <a:gd name="connsiteY3" fmla="*/ 0 h 144000"/>
              <a:gd name="connsiteX4" fmla="*/ 3794440 w 4377654"/>
              <a:gd name="connsiteY4" fmla="*/ 0 h 144000"/>
              <a:gd name="connsiteX5" fmla="*/ 3803717 w 4377654"/>
              <a:gd name="connsiteY5" fmla="*/ 0 h 144000"/>
              <a:gd name="connsiteX6" fmla="*/ 4067175 w 4377654"/>
              <a:gd name="connsiteY6" fmla="*/ 0 h 144000"/>
              <a:gd name="connsiteX7" fmla="*/ 4076451 w 4377654"/>
              <a:gd name="connsiteY7" fmla="*/ 0 h 144000"/>
              <a:gd name="connsiteX8" fmla="*/ 4076888 w 4377654"/>
              <a:gd name="connsiteY8" fmla="*/ 94 h 144000"/>
              <a:gd name="connsiteX9" fmla="*/ 4301173 w 4377654"/>
              <a:gd name="connsiteY9" fmla="*/ 94 h 144000"/>
              <a:gd name="connsiteX10" fmla="*/ 4310443 w 4377654"/>
              <a:gd name="connsiteY10" fmla="*/ 94 h 144000"/>
              <a:gd name="connsiteX11" fmla="*/ 4329757 w 4377654"/>
              <a:gd name="connsiteY11" fmla="*/ 7859 h 144000"/>
              <a:gd name="connsiteX12" fmla="*/ 4375337 w 4377654"/>
              <a:gd name="connsiteY12" fmla="*/ 64283 h 144000"/>
              <a:gd name="connsiteX13" fmla="*/ 4375337 w 4377654"/>
              <a:gd name="connsiteY13" fmla="*/ 79812 h 144000"/>
              <a:gd name="connsiteX14" fmla="*/ 4329757 w 4377654"/>
              <a:gd name="connsiteY14" fmla="*/ 136236 h 144000"/>
              <a:gd name="connsiteX15" fmla="*/ 4310443 w 4377654"/>
              <a:gd name="connsiteY15" fmla="*/ 144000 h 144000"/>
              <a:gd name="connsiteX16" fmla="*/ 4302718 w 4377654"/>
              <a:gd name="connsiteY16" fmla="*/ 144000 h 144000"/>
              <a:gd name="connsiteX17" fmla="*/ 4301173 w 4377654"/>
              <a:gd name="connsiteY17" fmla="*/ 144000 h 144000"/>
              <a:gd name="connsiteX18" fmla="*/ 4164914 w 4377654"/>
              <a:gd name="connsiteY18" fmla="*/ 144000 h 144000"/>
              <a:gd name="connsiteX19" fmla="*/ 4076451 w 4377654"/>
              <a:gd name="connsiteY19" fmla="*/ 144000 h 144000"/>
              <a:gd name="connsiteX20" fmla="*/ 4069687 w 4377654"/>
              <a:gd name="connsiteY20" fmla="*/ 144000 h 144000"/>
              <a:gd name="connsiteX21" fmla="*/ 4068721 w 4377654"/>
              <a:gd name="connsiteY21" fmla="*/ 144000 h 144000"/>
              <a:gd name="connsiteX22" fmla="*/ 4067175 w 4377654"/>
              <a:gd name="connsiteY22" fmla="*/ 144000 h 144000"/>
              <a:gd name="connsiteX23" fmla="*/ 4045664 w 4377654"/>
              <a:gd name="connsiteY23" fmla="*/ 144000 h 144000"/>
              <a:gd name="connsiteX24" fmla="*/ 4037709 w 4377654"/>
              <a:gd name="connsiteY24" fmla="*/ 144000 h 144000"/>
              <a:gd name="connsiteX25" fmla="*/ 4029983 w 4377654"/>
              <a:gd name="connsiteY25" fmla="*/ 144000 h 144000"/>
              <a:gd name="connsiteX26" fmla="*/ 4028438 w 4377654"/>
              <a:gd name="connsiteY26" fmla="*/ 144000 h 144000"/>
              <a:gd name="connsiteX27" fmla="*/ 3942289 w 4377654"/>
              <a:gd name="connsiteY27" fmla="*/ 144000 h 144000"/>
              <a:gd name="connsiteX28" fmla="*/ 3930827 w 4377654"/>
              <a:gd name="connsiteY28" fmla="*/ 144000 h 144000"/>
              <a:gd name="connsiteX29" fmla="*/ 3892179 w 4377654"/>
              <a:gd name="connsiteY29" fmla="*/ 144000 h 144000"/>
              <a:gd name="connsiteX30" fmla="*/ 3853654 w 4377654"/>
              <a:gd name="connsiteY30" fmla="*/ 144000 h 144000"/>
              <a:gd name="connsiteX31" fmla="*/ 3811500 w 4377654"/>
              <a:gd name="connsiteY31" fmla="*/ 144000 h 144000"/>
              <a:gd name="connsiteX32" fmla="*/ 3803717 w 4377654"/>
              <a:gd name="connsiteY32" fmla="*/ 144000 h 144000"/>
              <a:gd name="connsiteX33" fmla="*/ 3796953 w 4377654"/>
              <a:gd name="connsiteY33" fmla="*/ 144000 h 144000"/>
              <a:gd name="connsiteX34" fmla="*/ 3795986 w 4377654"/>
              <a:gd name="connsiteY34" fmla="*/ 144000 h 144000"/>
              <a:gd name="connsiteX35" fmla="*/ 3794440 w 4377654"/>
              <a:gd name="connsiteY35" fmla="*/ 144000 h 144000"/>
              <a:gd name="connsiteX36" fmla="*/ 3778627 w 4377654"/>
              <a:gd name="connsiteY36" fmla="*/ 144000 h 144000"/>
              <a:gd name="connsiteX37" fmla="*/ 3772929 w 4377654"/>
              <a:gd name="connsiteY37" fmla="*/ 144000 h 144000"/>
              <a:gd name="connsiteX38" fmla="*/ 3716073 w 4377654"/>
              <a:gd name="connsiteY38" fmla="*/ 144000 h 144000"/>
              <a:gd name="connsiteX39" fmla="*/ 3708057 w 4377654"/>
              <a:gd name="connsiteY39" fmla="*/ 144000 h 144000"/>
              <a:gd name="connsiteX40" fmla="*/ 3669554 w 4377654"/>
              <a:gd name="connsiteY40" fmla="*/ 144000 h 144000"/>
              <a:gd name="connsiteX41" fmla="*/ 3658093 w 4377654"/>
              <a:gd name="connsiteY41" fmla="*/ 144000 h 144000"/>
              <a:gd name="connsiteX42" fmla="*/ 3623848 w 4377654"/>
              <a:gd name="connsiteY42" fmla="*/ 144000 h 144000"/>
              <a:gd name="connsiteX43" fmla="*/ 3619365 w 4377654"/>
              <a:gd name="connsiteY43" fmla="*/ 144000 h 144000"/>
              <a:gd name="connsiteX44" fmla="*/ 3580920 w 4377654"/>
              <a:gd name="connsiteY44" fmla="*/ 144000 h 144000"/>
              <a:gd name="connsiteX45" fmla="*/ 3567908 w 4377654"/>
              <a:gd name="connsiteY45" fmla="*/ 144000 h 144000"/>
              <a:gd name="connsiteX46" fmla="*/ 3544288 w 4377654"/>
              <a:gd name="connsiteY46" fmla="*/ 144000 h 144000"/>
              <a:gd name="connsiteX47" fmla="*/ 3539182 w 4377654"/>
              <a:gd name="connsiteY47" fmla="*/ 144000 h 144000"/>
              <a:gd name="connsiteX48" fmla="*/ 3538765 w 4377654"/>
              <a:gd name="connsiteY48" fmla="*/ 144000 h 144000"/>
              <a:gd name="connsiteX49" fmla="*/ 3528599 w 4377654"/>
              <a:gd name="connsiteY49" fmla="*/ 144000 h 144000"/>
              <a:gd name="connsiteX50" fmla="*/ 3527087 w 4377654"/>
              <a:gd name="connsiteY50" fmla="*/ 144000 h 144000"/>
              <a:gd name="connsiteX51" fmla="*/ 3505893 w 4377654"/>
              <a:gd name="connsiteY51" fmla="*/ 144000 h 144000"/>
              <a:gd name="connsiteX52" fmla="*/ 3481693 w 4377654"/>
              <a:gd name="connsiteY52" fmla="*/ 144000 h 144000"/>
              <a:gd name="connsiteX53" fmla="*/ 3443338 w 4377654"/>
              <a:gd name="connsiteY53" fmla="*/ 144000 h 144000"/>
              <a:gd name="connsiteX54" fmla="*/ 3435322 w 4377654"/>
              <a:gd name="connsiteY54" fmla="*/ 144000 h 144000"/>
              <a:gd name="connsiteX55" fmla="*/ 3419272 w 4377654"/>
              <a:gd name="connsiteY55" fmla="*/ 144000 h 144000"/>
              <a:gd name="connsiteX56" fmla="*/ 3372364 w 4377654"/>
              <a:gd name="connsiteY56" fmla="*/ 144000 h 144000"/>
              <a:gd name="connsiteX57" fmla="*/ 3351113 w 4377654"/>
              <a:gd name="connsiteY57" fmla="*/ 144000 h 144000"/>
              <a:gd name="connsiteX58" fmla="*/ 3346630 w 4377654"/>
              <a:gd name="connsiteY58" fmla="*/ 144000 h 144000"/>
              <a:gd name="connsiteX59" fmla="*/ 3316223 w 4377654"/>
              <a:gd name="connsiteY59" fmla="*/ 144000 h 144000"/>
              <a:gd name="connsiteX60" fmla="*/ 3295539 w 4377654"/>
              <a:gd name="connsiteY60" fmla="*/ 144000 h 144000"/>
              <a:gd name="connsiteX61" fmla="*/ 3295173 w 4377654"/>
              <a:gd name="connsiteY61" fmla="*/ 144000 h 144000"/>
              <a:gd name="connsiteX62" fmla="*/ 3292584 w 4377654"/>
              <a:gd name="connsiteY62" fmla="*/ 144000 h 144000"/>
              <a:gd name="connsiteX63" fmla="*/ 3271554 w 4377654"/>
              <a:gd name="connsiteY63" fmla="*/ 144000 h 144000"/>
              <a:gd name="connsiteX64" fmla="*/ 3266448 w 4377654"/>
              <a:gd name="connsiteY64" fmla="*/ 144000 h 144000"/>
              <a:gd name="connsiteX65" fmla="*/ 3254353 w 4377654"/>
              <a:gd name="connsiteY65" fmla="*/ 144000 h 144000"/>
              <a:gd name="connsiteX66" fmla="*/ 3208959 w 4377654"/>
              <a:gd name="connsiteY66" fmla="*/ 144000 h 144000"/>
              <a:gd name="connsiteX67" fmla="*/ 3098299 w 4377654"/>
              <a:gd name="connsiteY67" fmla="*/ 144000 h 144000"/>
              <a:gd name="connsiteX68" fmla="*/ 3043488 w 4377654"/>
              <a:gd name="connsiteY68" fmla="*/ 144000 h 144000"/>
              <a:gd name="connsiteX69" fmla="*/ 3019849 w 4377654"/>
              <a:gd name="connsiteY69" fmla="*/ 144000 h 144000"/>
              <a:gd name="connsiteX70" fmla="*/ 40933 w 4377654"/>
              <a:gd name="connsiteY70" fmla="*/ 144000 h 144000"/>
              <a:gd name="connsiteX71" fmla="*/ 0 w 4377654"/>
              <a:gd name="connsiteY71" fmla="*/ 103067 h 144000"/>
              <a:gd name="connsiteX72" fmla="*/ 0 w 4377654"/>
              <a:gd name="connsiteY72" fmla="*/ 40933 h 144000"/>
              <a:gd name="connsiteX73" fmla="*/ 40933 w 4377654"/>
              <a:gd name="connsiteY73" fmla="*/ 0 h 1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4377654" h="144000">
                <a:moveTo>
                  <a:pt x="40933" y="0"/>
                </a:moveTo>
                <a:lnTo>
                  <a:pt x="3048452" y="0"/>
                </a:lnTo>
                <a:lnTo>
                  <a:pt x="3098299" y="0"/>
                </a:lnTo>
                <a:lnTo>
                  <a:pt x="3321187" y="0"/>
                </a:lnTo>
                <a:lnTo>
                  <a:pt x="3794440" y="0"/>
                </a:lnTo>
                <a:lnTo>
                  <a:pt x="3803717" y="0"/>
                </a:lnTo>
                <a:lnTo>
                  <a:pt x="4067175" y="0"/>
                </a:lnTo>
                <a:cubicBezTo>
                  <a:pt x="4076451" y="0"/>
                  <a:pt x="4076451" y="0"/>
                  <a:pt x="4076451" y="0"/>
                </a:cubicBezTo>
                <a:lnTo>
                  <a:pt x="4076888" y="94"/>
                </a:lnTo>
                <a:lnTo>
                  <a:pt x="4301173" y="94"/>
                </a:lnTo>
                <a:cubicBezTo>
                  <a:pt x="4310443" y="94"/>
                  <a:pt x="4310443" y="94"/>
                  <a:pt x="4310443" y="94"/>
                </a:cubicBezTo>
                <a:cubicBezTo>
                  <a:pt x="4317396" y="94"/>
                  <a:pt x="4325894" y="3718"/>
                  <a:pt x="4329757" y="7859"/>
                </a:cubicBezTo>
                <a:cubicBezTo>
                  <a:pt x="4375337" y="64283"/>
                  <a:pt x="4375337" y="64283"/>
                  <a:pt x="4375337" y="64283"/>
                </a:cubicBezTo>
                <a:cubicBezTo>
                  <a:pt x="4378427" y="68424"/>
                  <a:pt x="4378427" y="75671"/>
                  <a:pt x="4375337" y="79812"/>
                </a:cubicBezTo>
                <a:cubicBezTo>
                  <a:pt x="4329757" y="136236"/>
                  <a:pt x="4329757" y="136236"/>
                  <a:pt x="4329757" y="136236"/>
                </a:cubicBezTo>
                <a:cubicBezTo>
                  <a:pt x="4325894" y="140377"/>
                  <a:pt x="4317396" y="144000"/>
                  <a:pt x="4310443" y="144000"/>
                </a:cubicBezTo>
                <a:cubicBezTo>
                  <a:pt x="4302718" y="144000"/>
                  <a:pt x="4302718" y="144000"/>
                  <a:pt x="4302718" y="144000"/>
                </a:cubicBezTo>
                <a:cubicBezTo>
                  <a:pt x="4301173" y="144000"/>
                  <a:pt x="4301173" y="144000"/>
                  <a:pt x="4301173" y="144000"/>
                </a:cubicBezTo>
                <a:cubicBezTo>
                  <a:pt x="4252793" y="144000"/>
                  <a:pt x="4207436" y="144000"/>
                  <a:pt x="4164914" y="144000"/>
                </a:cubicBezTo>
                <a:lnTo>
                  <a:pt x="4076451" y="144000"/>
                </a:lnTo>
                <a:lnTo>
                  <a:pt x="4069687" y="144000"/>
                </a:lnTo>
                <a:lnTo>
                  <a:pt x="4068721" y="144000"/>
                </a:lnTo>
                <a:lnTo>
                  <a:pt x="4067175" y="144000"/>
                </a:lnTo>
                <a:lnTo>
                  <a:pt x="4045664" y="144000"/>
                </a:lnTo>
                <a:lnTo>
                  <a:pt x="4037709" y="144000"/>
                </a:lnTo>
                <a:lnTo>
                  <a:pt x="4029983" y="144000"/>
                </a:lnTo>
                <a:lnTo>
                  <a:pt x="4028438" y="144000"/>
                </a:lnTo>
                <a:lnTo>
                  <a:pt x="3942289" y="144000"/>
                </a:lnTo>
                <a:lnTo>
                  <a:pt x="3930827" y="144000"/>
                </a:lnTo>
                <a:lnTo>
                  <a:pt x="3892179" y="144000"/>
                </a:lnTo>
                <a:lnTo>
                  <a:pt x="3853654" y="144000"/>
                </a:lnTo>
                <a:lnTo>
                  <a:pt x="3811500" y="144000"/>
                </a:lnTo>
                <a:lnTo>
                  <a:pt x="3803717" y="144000"/>
                </a:lnTo>
                <a:lnTo>
                  <a:pt x="3796953" y="144000"/>
                </a:lnTo>
                <a:lnTo>
                  <a:pt x="3795986" y="144000"/>
                </a:lnTo>
                <a:lnTo>
                  <a:pt x="3794440" y="144000"/>
                </a:lnTo>
                <a:lnTo>
                  <a:pt x="3778627" y="144000"/>
                </a:lnTo>
                <a:lnTo>
                  <a:pt x="3772929" y="144000"/>
                </a:lnTo>
                <a:lnTo>
                  <a:pt x="3716073" y="144000"/>
                </a:lnTo>
                <a:lnTo>
                  <a:pt x="3708057" y="144000"/>
                </a:lnTo>
                <a:lnTo>
                  <a:pt x="3669554" y="144000"/>
                </a:lnTo>
                <a:lnTo>
                  <a:pt x="3658093" y="144000"/>
                </a:lnTo>
                <a:lnTo>
                  <a:pt x="3623848" y="144000"/>
                </a:lnTo>
                <a:lnTo>
                  <a:pt x="3619365" y="144000"/>
                </a:lnTo>
                <a:lnTo>
                  <a:pt x="3580920" y="144000"/>
                </a:lnTo>
                <a:lnTo>
                  <a:pt x="3567908" y="144000"/>
                </a:lnTo>
                <a:lnTo>
                  <a:pt x="3544288" y="144000"/>
                </a:lnTo>
                <a:lnTo>
                  <a:pt x="3539182" y="144000"/>
                </a:lnTo>
                <a:lnTo>
                  <a:pt x="3538765" y="144000"/>
                </a:lnTo>
                <a:lnTo>
                  <a:pt x="3528599" y="144000"/>
                </a:lnTo>
                <a:cubicBezTo>
                  <a:pt x="3527087" y="144000"/>
                  <a:pt x="3527087" y="144000"/>
                  <a:pt x="3527087" y="144000"/>
                </a:cubicBezTo>
                <a:lnTo>
                  <a:pt x="3505893" y="144000"/>
                </a:lnTo>
                <a:lnTo>
                  <a:pt x="3481693" y="144000"/>
                </a:lnTo>
                <a:lnTo>
                  <a:pt x="3443338" y="144000"/>
                </a:lnTo>
                <a:lnTo>
                  <a:pt x="3435322" y="144000"/>
                </a:lnTo>
                <a:lnTo>
                  <a:pt x="3419272" y="144000"/>
                </a:lnTo>
                <a:cubicBezTo>
                  <a:pt x="3401174" y="144000"/>
                  <a:pt x="3385661" y="144000"/>
                  <a:pt x="3372364" y="144000"/>
                </a:cubicBezTo>
                <a:lnTo>
                  <a:pt x="3351113" y="144000"/>
                </a:lnTo>
                <a:lnTo>
                  <a:pt x="3346630" y="144000"/>
                </a:lnTo>
                <a:lnTo>
                  <a:pt x="3316223" y="144000"/>
                </a:lnTo>
                <a:cubicBezTo>
                  <a:pt x="3304403" y="144000"/>
                  <a:pt x="3298494" y="144000"/>
                  <a:pt x="3295539" y="144000"/>
                </a:cubicBezTo>
                <a:lnTo>
                  <a:pt x="3295173" y="144000"/>
                </a:lnTo>
                <a:lnTo>
                  <a:pt x="3292584" y="144000"/>
                </a:lnTo>
                <a:lnTo>
                  <a:pt x="3271554" y="144000"/>
                </a:lnTo>
                <a:lnTo>
                  <a:pt x="3266448" y="144000"/>
                </a:lnTo>
                <a:cubicBezTo>
                  <a:pt x="3254353" y="144000"/>
                  <a:pt x="3254353" y="144000"/>
                  <a:pt x="3254353" y="144000"/>
                </a:cubicBezTo>
                <a:lnTo>
                  <a:pt x="3208959" y="144000"/>
                </a:lnTo>
                <a:lnTo>
                  <a:pt x="3098299" y="144000"/>
                </a:lnTo>
                <a:lnTo>
                  <a:pt x="3043488" y="144000"/>
                </a:lnTo>
                <a:cubicBezTo>
                  <a:pt x="3019849" y="144000"/>
                  <a:pt x="3019849" y="144000"/>
                  <a:pt x="3019849" y="144000"/>
                </a:cubicBezTo>
                <a:lnTo>
                  <a:pt x="40933" y="144000"/>
                </a:lnTo>
                <a:cubicBezTo>
                  <a:pt x="18326" y="144000"/>
                  <a:pt x="0" y="125674"/>
                  <a:pt x="0" y="103067"/>
                </a:cubicBezTo>
                <a:lnTo>
                  <a:pt x="0" y="40933"/>
                </a:lnTo>
                <a:cubicBezTo>
                  <a:pt x="0" y="18326"/>
                  <a:pt x="18326" y="0"/>
                  <a:pt x="40933" y="0"/>
                </a:cubicBezTo>
                <a:close/>
              </a:path>
            </a:pathLst>
          </a:custGeom>
          <a:ln/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216000" tIns="34290" rIns="324000" bIns="3429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68" name="Freihandform 46"/>
          <p:cNvSpPr>
            <a:spLocks/>
          </p:cNvSpPr>
          <p:nvPr>
            <p:custDataLst>
              <p:tags r:id="rId14"/>
            </p:custDataLst>
          </p:nvPr>
        </p:nvSpPr>
        <p:spPr bwMode="gray">
          <a:xfrm>
            <a:off x="4721412" y="4015647"/>
            <a:ext cx="2946932" cy="133672"/>
          </a:xfrm>
          <a:custGeom>
            <a:avLst/>
            <a:gdLst>
              <a:gd name="connsiteX0" fmla="*/ 40933 w 4377654"/>
              <a:gd name="connsiteY0" fmla="*/ 0 h 144000"/>
              <a:gd name="connsiteX1" fmla="*/ 3048452 w 4377654"/>
              <a:gd name="connsiteY1" fmla="*/ 0 h 144000"/>
              <a:gd name="connsiteX2" fmla="*/ 3098299 w 4377654"/>
              <a:gd name="connsiteY2" fmla="*/ 0 h 144000"/>
              <a:gd name="connsiteX3" fmla="*/ 3321187 w 4377654"/>
              <a:gd name="connsiteY3" fmla="*/ 0 h 144000"/>
              <a:gd name="connsiteX4" fmla="*/ 3794440 w 4377654"/>
              <a:gd name="connsiteY4" fmla="*/ 0 h 144000"/>
              <a:gd name="connsiteX5" fmla="*/ 3803717 w 4377654"/>
              <a:gd name="connsiteY5" fmla="*/ 0 h 144000"/>
              <a:gd name="connsiteX6" fmla="*/ 4067175 w 4377654"/>
              <a:gd name="connsiteY6" fmla="*/ 0 h 144000"/>
              <a:gd name="connsiteX7" fmla="*/ 4076451 w 4377654"/>
              <a:gd name="connsiteY7" fmla="*/ 0 h 144000"/>
              <a:gd name="connsiteX8" fmla="*/ 4076888 w 4377654"/>
              <a:gd name="connsiteY8" fmla="*/ 94 h 144000"/>
              <a:gd name="connsiteX9" fmla="*/ 4301173 w 4377654"/>
              <a:gd name="connsiteY9" fmla="*/ 94 h 144000"/>
              <a:gd name="connsiteX10" fmla="*/ 4310443 w 4377654"/>
              <a:gd name="connsiteY10" fmla="*/ 94 h 144000"/>
              <a:gd name="connsiteX11" fmla="*/ 4329757 w 4377654"/>
              <a:gd name="connsiteY11" fmla="*/ 7859 h 144000"/>
              <a:gd name="connsiteX12" fmla="*/ 4375337 w 4377654"/>
              <a:gd name="connsiteY12" fmla="*/ 64283 h 144000"/>
              <a:gd name="connsiteX13" fmla="*/ 4375337 w 4377654"/>
              <a:gd name="connsiteY13" fmla="*/ 79812 h 144000"/>
              <a:gd name="connsiteX14" fmla="*/ 4329757 w 4377654"/>
              <a:gd name="connsiteY14" fmla="*/ 136236 h 144000"/>
              <a:gd name="connsiteX15" fmla="*/ 4310443 w 4377654"/>
              <a:gd name="connsiteY15" fmla="*/ 144000 h 144000"/>
              <a:gd name="connsiteX16" fmla="*/ 4302718 w 4377654"/>
              <a:gd name="connsiteY16" fmla="*/ 144000 h 144000"/>
              <a:gd name="connsiteX17" fmla="*/ 4301173 w 4377654"/>
              <a:gd name="connsiteY17" fmla="*/ 144000 h 144000"/>
              <a:gd name="connsiteX18" fmla="*/ 4164914 w 4377654"/>
              <a:gd name="connsiteY18" fmla="*/ 144000 h 144000"/>
              <a:gd name="connsiteX19" fmla="*/ 4076451 w 4377654"/>
              <a:gd name="connsiteY19" fmla="*/ 144000 h 144000"/>
              <a:gd name="connsiteX20" fmla="*/ 4069687 w 4377654"/>
              <a:gd name="connsiteY20" fmla="*/ 144000 h 144000"/>
              <a:gd name="connsiteX21" fmla="*/ 4068721 w 4377654"/>
              <a:gd name="connsiteY21" fmla="*/ 144000 h 144000"/>
              <a:gd name="connsiteX22" fmla="*/ 4067175 w 4377654"/>
              <a:gd name="connsiteY22" fmla="*/ 144000 h 144000"/>
              <a:gd name="connsiteX23" fmla="*/ 4045664 w 4377654"/>
              <a:gd name="connsiteY23" fmla="*/ 144000 h 144000"/>
              <a:gd name="connsiteX24" fmla="*/ 4037709 w 4377654"/>
              <a:gd name="connsiteY24" fmla="*/ 144000 h 144000"/>
              <a:gd name="connsiteX25" fmla="*/ 4029983 w 4377654"/>
              <a:gd name="connsiteY25" fmla="*/ 144000 h 144000"/>
              <a:gd name="connsiteX26" fmla="*/ 4028438 w 4377654"/>
              <a:gd name="connsiteY26" fmla="*/ 144000 h 144000"/>
              <a:gd name="connsiteX27" fmla="*/ 3942289 w 4377654"/>
              <a:gd name="connsiteY27" fmla="*/ 144000 h 144000"/>
              <a:gd name="connsiteX28" fmla="*/ 3930827 w 4377654"/>
              <a:gd name="connsiteY28" fmla="*/ 144000 h 144000"/>
              <a:gd name="connsiteX29" fmla="*/ 3892179 w 4377654"/>
              <a:gd name="connsiteY29" fmla="*/ 144000 h 144000"/>
              <a:gd name="connsiteX30" fmla="*/ 3853654 w 4377654"/>
              <a:gd name="connsiteY30" fmla="*/ 144000 h 144000"/>
              <a:gd name="connsiteX31" fmla="*/ 3811500 w 4377654"/>
              <a:gd name="connsiteY31" fmla="*/ 144000 h 144000"/>
              <a:gd name="connsiteX32" fmla="*/ 3803717 w 4377654"/>
              <a:gd name="connsiteY32" fmla="*/ 144000 h 144000"/>
              <a:gd name="connsiteX33" fmla="*/ 3796953 w 4377654"/>
              <a:gd name="connsiteY33" fmla="*/ 144000 h 144000"/>
              <a:gd name="connsiteX34" fmla="*/ 3795986 w 4377654"/>
              <a:gd name="connsiteY34" fmla="*/ 144000 h 144000"/>
              <a:gd name="connsiteX35" fmla="*/ 3794440 w 4377654"/>
              <a:gd name="connsiteY35" fmla="*/ 144000 h 144000"/>
              <a:gd name="connsiteX36" fmla="*/ 3778627 w 4377654"/>
              <a:gd name="connsiteY36" fmla="*/ 144000 h 144000"/>
              <a:gd name="connsiteX37" fmla="*/ 3772929 w 4377654"/>
              <a:gd name="connsiteY37" fmla="*/ 144000 h 144000"/>
              <a:gd name="connsiteX38" fmla="*/ 3716073 w 4377654"/>
              <a:gd name="connsiteY38" fmla="*/ 144000 h 144000"/>
              <a:gd name="connsiteX39" fmla="*/ 3708057 w 4377654"/>
              <a:gd name="connsiteY39" fmla="*/ 144000 h 144000"/>
              <a:gd name="connsiteX40" fmla="*/ 3669554 w 4377654"/>
              <a:gd name="connsiteY40" fmla="*/ 144000 h 144000"/>
              <a:gd name="connsiteX41" fmla="*/ 3658093 w 4377654"/>
              <a:gd name="connsiteY41" fmla="*/ 144000 h 144000"/>
              <a:gd name="connsiteX42" fmla="*/ 3623848 w 4377654"/>
              <a:gd name="connsiteY42" fmla="*/ 144000 h 144000"/>
              <a:gd name="connsiteX43" fmla="*/ 3619365 w 4377654"/>
              <a:gd name="connsiteY43" fmla="*/ 144000 h 144000"/>
              <a:gd name="connsiteX44" fmla="*/ 3580920 w 4377654"/>
              <a:gd name="connsiteY44" fmla="*/ 144000 h 144000"/>
              <a:gd name="connsiteX45" fmla="*/ 3567908 w 4377654"/>
              <a:gd name="connsiteY45" fmla="*/ 144000 h 144000"/>
              <a:gd name="connsiteX46" fmla="*/ 3544288 w 4377654"/>
              <a:gd name="connsiteY46" fmla="*/ 144000 h 144000"/>
              <a:gd name="connsiteX47" fmla="*/ 3539182 w 4377654"/>
              <a:gd name="connsiteY47" fmla="*/ 144000 h 144000"/>
              <a:gd name="connsiteX48" fmla="*/ 3538765 w 4377654"/>
              <a:gd name="connsiteY48" fmla="*/ 144000 h 144000"/>
              <a:gd name="connsiteX49" fmla="*/ 3528599 w 4377654"/>
              <a:gd name="connsiteY49" fmla="*/ 144000 h 144000"/>
              <a:gd name="connsiteX50" fmla="*/ 3527087 w 4377654"/>
              <a:gd name="connsiteY50" fmla="*/ 144000 h 144000"/>
              <a:gd name="connsiteX51" fmla="*/ 3505893 w 4377654"/>
              <a:gd name="connsiteY51" fmla="*/ 144000 h 144000"/>
              <a:gd name="connsiteX52" fmla="*/ 3481693 w 4377654"/>
              <a:gd name="connsiteY52" fmla="*/ 144000 h 144000"/>
              <a:gd name="connsiteX53" fmla="*/ 3443338 w 4377654"/>
              <a:gd name="connsiteY53" fmla="*/ 144000 h 144000"/>
              <a:gd name="connsiteX54" fmla="*/ 3435322 w 4377654"/>
              <a:gd name="connsiteY54" fmla="*/ 144000 h 144000"/>
              <a:gd name="connsiteX55" fmla="*/ 3419272 w 4377654"/>
              <a:gd name="connsiteY55" fmla="*/ 144000 h 144000"/>
              <a:gd name="connsiteX56" fmla="*/ 3372364 w 4377654"/>
              <a:gd name="connsiteY56" fmla="*/ 144000 h 144000"/>
              <a:gd name="connsiteX57" fmla="*/ 3351113 w 4377654"/>
              <a:gd name="connsiteY57" fmla="*/ 144000 h 144000"/>
              <a:gd name="connsiteX58" fmla="*/ 3346630 w 4377654"/>
              <a:gd name="connsiteY58" fmla="*/ 144000 h 144000"/>
              <a:gd name="connsiteX59" fmla="*/ 3316223 w 4377654"/>
              <a:gd name="connsiteY59" fmla="*/ 144000 h 144000"/>
              <a:gd name="connsiteX60" fmla="*/ 3295539 w 4377654"/>
              <a:gd name="connsiteY60" fmla="*/ 144000 h 144000"/>
              <a:gd name="connsiteX61" fmla="*/ 3295173 w 4377654"/>
              <a:gd name="connsiteY61" fmla="*/ 144000 h 144000"/>
              <a:gd name="connsiteX62" fmla="*/ 3292584 w 4377654"/>
              <a:gd name="connsiteY62" fmla="*/ 144000 h 144000"/>
              <a:gd name="connsiteX63" fmla="*/ 3271554 w 4377654"/>
              <a:gd name="connsiteY63" fmla="*/ 144000 h 144000"/>
              <a:gd name="connsiteX64" fmla="*/ 3266448 w 4377654"/>
              <a:gd name="connsiteY64" fmla="*/ 144000 h 144000"/>
              <a:gd name="connsiteX65" fmla="*/ 3254353 w 4377654"/>
              <a:gd name="connsiteY65" fmla="*/ 144000 h 144000"/>
              <a:gd name="connsiteX66" fmla="*/ 3208959 w 4377654"/>
              <a:gd name="connsiteY66" fmla="*/ 144000 h 144000"/>
              <a:gd name="connsiteX67" fmla="*/ 3098299 w 4377654"/>
              <a:gd name="connsiteY67" fmla="*/ 144000 h 144000"/>
              <a:gd name="connsiteX68" fmla="*/ 3043488 w 4377654"/>
              <a:gd name="connsiteY68" fmla="*/ 144000 h 144000"/>
              <a:gd name="connsiteX69" fmla="*/ 3019849 w 4377654"/>
              <a:gd name="connsiteY69" fmla="*/ 144000 h 144000"/>
              <a:gd name="connsiteX70" fmla="*/ 40933 w 4377654"/>
              <a:gd name="connsiteY70" fmla="*/ 144000 h 144000"/>
              <a:gd name="connsiteX71" fmla="*/ 0 w 4377654"/>
              <a:gd name="connsiteY71" fmla="*/ 103067 h 144000"/>
              <a:gd name="connsiteX72" fmla="*/ 0 w 4377654"/>
              <a:gd name="connsiteY72" fmla="*/ 40933 h 144000"/>
              <a:gd name="connsiteX73" fmla="*/ 40933 w 4377654"/>
              <a:gd name="connsiteY73" fmla="*/ 0 h 1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4377654" h="144000">
                <a:moveTo>
                  <a:pt x="40933" y="0"/>
                </a:moveTo>
                <a:lnTo>
                  <a:pt x="3048452" y="0"/>
                </a:lnTo>
                <a:lnTo>
                  <a:pt x="3098299" y="0"/>
                </a:lnTo>
                <a:lnTo>
                  <a:pt x="3321187" y="0"/>
                </a:lnTo>
                <a:lnTo>
                  <a:pt x="3794440" y="0"/>
                </a:lnTo>
                <a:lnTo>
                  <a:pt x="3803717" y="0"/>
                </a:lnTo>
                <a:lnTo>
                  <a:pt x="4067175" y="0"/>
                </a:lnTo>
                <a:cubicBezTo>
                  <a:pt x="4076451" y="0"/>
                  <a:pt x="4076451" y="0"/>
                  <a:pt x="4076451" y="0"/>
                </a:cubicBezTo>
                <a:lnTo>
                  <a:pt x="4076888" y="94"/>
                </a:lnTo>
                <a:lnTo>
                  <a:pt x="4301173" y="94"/>
                </a:lnTo>
                <a:cubicBezTo>
                  <a:pt x="4310443" y="94"/>
                  <a:pt x="4310443" y="94"/>
                  <a:pt x="4310443" y="94"/>
                </a:cubicBezTo>
                <a:cubicBezTo>
                  <a:pt x="4317396" y="94"/>
                  <a:pt x="4325894" y="3718"/>
                  <a:pt x="4329757" y="7859"/>
                </a:cubicBezTo>
                <a:cubicBezTo>
                  <a:pt x="4375337" y="64283"/>
                  <a:pt x="4375337" y="64283"/>
                  <a:pt x="4375337" y="64283"/>
                </a:cubicBezTo>
                <a:cubicBezTo>
                  <a:pt x="4378427" y="68424"/>
                  <a:pt x="4378427" y="75671"/>
                  <a:pt x="4375337" y="79812"/>
                </a:cubicBezTo>
                <a:cubicBezTo>
                  <a:pt x="4329757" y="136236"/>
                  <a:pt x="4329757" y="136236"/>
                  <a:pt x="4329757" y="136236"/>
                </a:cubicBezTo>
                <a:cubicBezTo>
                  <a:pt x="4325894" y="140377"/>
                  <a:pt x="4317396" y="144000"/>
                  <a:pt x="4310443" y="144000"/>
                </a:cubicBezTo>
                <a:cubicBezTo>
                  <a:pt x="4302718" y="144000"/>
                  <a:pt x="4302718" y="144000"/>
                  <a:pt x="4302718" y="144000"/>
                </a:cubicBezTo>
                <a:cubicBezTo>
                  <a:pt x="4301173" y="144000"/>
                  <a:pt x="4301173" y="144000"/>
                  <a:pt x="4301173" y="144000"/>
                </a:cubicBezTo>
                <a:cubicBezTo>
                  <a:pt x="4252793" y="144000"/>
                  <a:pt x="4207436" y="144000"/>
                  <a:pt x="4164914" y="144000"/>
                </a:cubicBezTo>
                <a:lnTo>
                  <a:pt x="4076451" y="144000"/>
                </a:lnTo>
                <a:lnTo>
                  <a:pt x="4069687" y="144000"/>
                </a:lnTo>
                <a:lnTo>
                  <a:pt x="4068721" y="144000"/>
                </a:lnTo>
                <a:lnTo>
                  <a:pt x="4067175" y="144000"/>
                </a:lnTo>
                <a:lnTo>
                  <a:pt x="4045664" y="144000"/>
                </a:lnTo>
                <a:lnTo>
                  <a:pt x="4037709" y="144000"/>
                </a:lnTo>
                <a:lnTo>
                  <a:pt x="4029983" y="144000"/>
                </a:lnTo>
                <a:lnTo>
                  <a:pt x="4028438" y="144000"/>
                </a:lnTo>
                <a:lnTo>
                  <a:pt x="3942289" y="144000"/>
                </a:lnTo>
                <a:lnTo>
                  <a:pt x="3930827" y="144000"/>
                </a:lnTo>
                <a:lnTo>
                  <a:pt x="3892179" y="144000"/>
                </a:lnTo>
                <a:lnTo>
                  <a:pt x="3853654" y="144000"/>
                </a:lnTo>
                <a:lnTo>
                  <a:pt x="3811500" y="144000"/>
                </a:lnTo>
                <a:lnTo>
                  <a:pt x="3803717" y="144000"/>
                </a:lnTo>
                <a:lnTo>
                  <a:pt x="3796953" y="144000"/>
                </a:lnTo>
                <a:lnTo>
                  <a:pt x="3795986" y="144000"/>
                </a:lnTo>
                <a:lnTo>
                  <a:pt x="3794440" y="144000"/>
                </a:lnTo>
                <a:lnTo>
                  <a:pt x="3778627" y="144000"/>
                </a:lnTo>
                <a:lnTo>
                  <a:pt x="3772929" y="144000"/>
                </a:lnTo>
                <a:lnTo>
                  <a:pt x="3716073" y="144000"/>
                </a:lnTo>
                <a:lnTo>
                  <a:pt x="3708057" y="144000"/>
                </a:lnTo>
                <a:lnTo>
                  <a:pt x="3669554" y="144000"/>
                </a:lnTo>
                <a:lnTo>
                  <a:pt x="3658093" y="144000"/>
                </a:lnTo>
                <a:lnTo>
                  <a:pt x="3623848" y="144000"/>
                </a:lnTo>
                <a:lnTo>
                  <a:pt x="3619365" y="144000"/>
                </a:lnTo>
                <a:lnTo>
                  <a:pt x="3580920" y="144000"/>
                </a:lnTo>
                <a:lnTo>
                  <a:pt x="3567908" y="144000"/>
                </a:lnTo>
                <a:lnTo>
                  <a:pt x="3544288" y="144000"/>
                </a:lnTo>
                <a:lnTo>
                  <a:pt x="3539182" y="144000"/>
                </a:lnTo>
                <a:lnTo>
                  <a:pt x="3538765" y="144000"/>
                </a:lnTo>
                <a:lnTo>
                  <a:pt x="3528599" y="144000"/>
                </a:lnTo>
                <a:cubicBezTo>
                  <a:pt x="3527087" y="144000"/>
                  <a:pt x="3527087" y="144000"/>
                  <a:pt x="3527087" y="144000"/>
                </a:cubicBezTo>
                <a:lnTo>
                  <a:pt x="3505893" y="144000"/>
                </a:lnTo>
                <a:lnTo>
                  <a:pt x="3481693" y="144000"/>
                </a:lnTo>
                <a:lnTo>
                  <a:pt x="3443338" y="144000"/>
                </a:lnTo>
                <a:lnTo>
                  <a:pt x="3435322" y="144000"/>
                </a:lnTo>
                <a:lnTo>
                  <a:pt x="3419272" y="144000"/>
                </a:lnTo>
                <a:cubicBezTo>
                  <a:pt x="3401174" y="144000"/>
                  <a:pt x="3385661" y="144000"/>
                  <a:pt x="3372364" y="144000"/>
                </a:cubicBezTo>
                <a:lnTo>
                  <a:pt x="3351113" y="144000"/>
                </a:lnTo>
                <a:lnTo>
                  <a:pt x="3346630" y="144000"/>
                </a:lnTo>
                <a:lnTo>
                  <a:pt x="3316223" y="144000"/>
                </a:lnTo>
                <a:cubicBezTo>
                  <a:pt x="3304403" y="144000"/>
                  <a:pt x="3298494" y="144000"/>
                  <a:pt x="3295539" y="144000"/>
                </a:cubicBezTo>
                <a:lnTo>
                  <a:pt x="3295173" y="144000"/>
                </a:lnTo>
                <a:lnTo>
                  <a:pt x="3292584" y="144000"/>
                </a:lnTo>
                <a:lnTo>
                  <a:pt x="3271554" y="144000"/>
                </a:lnTo>
                <a:lnTo>
                  <a:pt x="3266448" y="144000"/>
                </a:lnTo>
                <a:cubicBezTo>
                  <a:pt x="3254353" y="144000"/>
                  <a:pt x="3254353" y="144000"/>
                  <a:pt x="3254353" y="144000"/>
                </a:cubicBezTo>
                <a:lnTo>
                  <a:pt x="3208959" y="144000"/>
                </a:lnTo>
                <a:lnTo>
                  <a:pt x="3098299" y="144000"/>
                </a:lnTo>
                <a:lnTo>
                  <a:pt x="3043488" y="144000"/>
                </a:lnTo>
                <a:cubicBezTo>
                  <a:pt x="3019849" y="144000"/>
                  <a:pt x="3019849" y="144000"/>
                  <a:pt x="3019849" y="144000"/>
                </a:cubicBezTo>
                <a:lnTo>
                  <a:pt x="40933" y="144000"/>
                </a:lnTo>
                <a:cubicBezTo>
                  <a:pt x="18326" y="144000"/>
                  <a:pt x="0" y="125674"/>
                  <a:pt x="0" y="103067"/>
                </a:cubicBezTo>
                <a:lnTo>
                  <a:pt x="0" y="40933"/>
                </a:lnTo>
                <a:cubicBezTo>
                  <a:pt x="0" y="18326"/>
                  <a:pt x="18326" y="0"/>
                  <a:pt x="40933" y="0"/>
                </a:cubicBezTo>
                <a:close/>
              </a:path>
            </a:pathLst>
          </a:custGeom>
          <a:ln/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216000" tIns="34290" rIns="324000" bIns="3429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70" name="Arrow: Right 69"/>
          <p:cNvSpPr/>
          <p:nvPr/>
        </p:nvSpPr>
        <p:spPr>
          <a:xfrm>
            <a:off x="7668344" y="3957608"/>
            <a:ext cx="936104" cy="249750"/>
          </a:xfrm>
          <a:prstGeom prst="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1" name="Text Placeholder 2"/>
          <p:cNvSpPr txBox="1">
            <a:spLocks/>
          </p:cNvSpPr>
          <p:nvPr>
            <p:custDataLst>
              <p:tags r:id="rId15"/>
            </p:custDataLst>
          </p:nvPr>
        </p:nvSpPr>
        <p:spPr bwMode="gray">
          <a:xfrm>
            <a:off x="5142336" y="3622117"/>
            <a:ext cx="2160240" cy="370569"/>
          </a:xfrm>
          <a:prstGeom prst="rect">
            <a:avLst/>
          </a:prstGeom>
          <a:ln>
            <a:noFill/>
          </a:ln>
        </p:spPr>
        <p:txBody>
          <a:bodyPr vert="horz" lIns="162000" tIns="0" rIns="0" bIns="5400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900" b="1" dirty="0"/>
              <a:t>Трехлетний ПООБ</a:t>
            </a:r>
            <a:endParaRPr lang="en-US" sz="900" dirty="0"/>
          </a:p>
        </p:txBody>
      </p:sp>
      <p:cxnSp>
        <p:nvCxnSpPr>
          <p:cNvPr id="81" name="Straight Connector 80"/>
          <p:cNvCxnSpPr/>
          <p:nvPr/>
        </p:nvCxnSpPr>
        <p:spPr>
          <a:xfrm>
            <a:off x="683568" y="2060848"/>
            <a:ext cx="0" cy="3168352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86" name="Rectangle 85"/>
          <p:cNvSpPr/>
          <p:nvPr/>
        </p:nvSpPr>
        <p:spPr>
          <a:xfrm>
            <a:off x="660861" y="5032252"/>
            <a:ext cx="16751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F69AF"/>
                </a:solidFill>
              </a:rPr>
              <a:t>МДР (</a:t>
            </a:r>
            <a:r>
              <a:rPr lang="en-US" sz="2000" b="1" dirty="0">
                <a:solidFill>
                  <a:srgbClr val="0F69AF"/>
                </a:solidFill>
              </a:rPr>
              <a:t>IBD)</a:t>
            </a:r>
            <a:r>
              <a:rPr lang="ru-RU" sz="2000" b="1" dirty="0">
                <a:solidFill>
                  <a:srgbClr val="0F69AF"/>
                </a:solidFill>
              </a:rPr>
              <a:t> = 12 мая 2008</a:t>
            </a:r>
            <a:endParaRPr lang="en-US" sz="2000" i="1" dirty="0">
              <a:solidFill>
                <a:srgbClr val="0F69AF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043552" y="4442017"/>
            <a:ext cx="130697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12.05.2009</a:t>
            </a:r>
            <a:endParaRPr lang="en-US" sz="1400" i="1" dirty="0"/>
          </a:p>
        </p:txBody>
      </p:sp>
      <p:sp>
        <p:nvSpPr>
          <p:cNvPr id="24" name="Rectangle 23"/>
          <p:cNvSpPr/>
          <p:nvPr/>
        </p:nvSpPr>
        <p:spPr>
          <a:xfrm>
            <a:off x="2050728" y="4439075"/>
            <a:ext cx="130697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12.05.2010</a:t>
            </a:r>
            <a:endParaRPr lang="en-US" sz="1400" i="1" dirty="0"/>
          </a:p>
        </p:txBody>
      </p:sp>
      <p:sp>
        <p:nvSpPr>
          <p:cNvPr id="26" name="Rectangle 25"/>
          <p:cNvSpPr/>
          <p:nvPr/>
        </p:nvSpPr>
        <p:spPr>
          <a:xfrm>
            <a:off x="3050437" y="4439075"/>
            <a:ext cx="130697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12.05.2011</a:t>
            </a:r>
            <a:endParaRPr lang="en-US" sz="1400" i="1" dirty="0"/>
          </a:p>
        </p:txBody>
      </p:sp>
      <p:sp>
        <p:nvSpPr>
          <p:cNvPr id="27" name="Rectangle 26"/>
          <p:cNvSpPr/>
          <p:nvPr/>
        </p:nvSpPr>
        <p:spPr>
          <a:xfrm>
            <a:off x="4050146" y="4439075"/>
            <a:ext cx="130697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12.05.2012</a:t>
            </a:r>
            <a:endParaRPr lang="en-US" sz="1400" i="1" dirty="0"/>
          </a:p>
        </p:txBody>
      </p:sp>
      <p:sp>
        <p:nvSpPr>
          <p:cNvPr id="28" name="Rectangle 27"/>
          <p:cNvSpPr/>
          <p:nvPr/>
        </p:nvSpPr>
        <p:spPr>
          <a:xfrm>
            <a:off x="5049855" y="4452335"/>
            <a:ext cx="130697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12.05.2013</a:t>
            </a:r>
            <a:endParaRPr lang="en-US" sz="1400" i="1" dirty="0"/>
          </a:p>
        </p:txBody>
      </p:sp>
      <p:sp>
        <p:nvSpPr>
          <p:cNvPr id="29" name="Rectangle 28"/>
          <p:cNvSpPr/>
          <p:nvPr/>
        </p:nvSpPr>
        <p:spPr>
          <a:xfrm>
            <a:off x="6049564" y="4452335"/>
            <a:ext cx="130697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12.05.2014</a:t>
            </a:r>
            <a:endParaRPr lang="en-US" sz="1400" i="1" dirty="0"/>
          </a:p>
        </p:txBody>
      </p:sp>
      <p:sp>
        <p:nvSpPr>
          <p:cNvPr id="30" name="Rectangle 29"/>
          <p:cNvSpPr/>
          <p:nvPr/>
        </p:nvSpPr>
        <p:spPr>
          <a:xfrm>
            <a:off x="7014855" y="4439075"/>
            <a:ext cx="130697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12.05.2015</a:t>
            </a:r>
            <a:endParaRPr lang="en-US" sz="1400" i="1" dirty="0"/>
          </a:p>
        </p:txBody>
      </p:sp>
      <p:sp>
        <p:nvSpPr>
          <p:cNvPr id="47" name="Rectangle 46"/>
          <p:cNvSpPr/>
          <p:nvPr/>
        </p:nvSpPr>
        <p:spPr>
          <a:xfrm>
            <a:off x="1152849" y="1449203"/>
            <a:ext cx="691030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/>
              <a:t>Стандартный порядок подачи ПООБ. Задание на примере</a:t>
            </a:r>
            <a:endParaRPr lang="en-US" sz="2000" i="1" dirty="0"/>
          </a:p>
        </p:txBody>
      </p:sp>
      <p:sp>
        <p:nvSpPr>
          <p:cNvPr id="34" name="Rectangle 33"/>
          <p:cNvSpPr/>
          <p:nvPr/>
        </p:nvSpPr>
        <p:spPr>
          <a:xfrm>
            <a:off x="7599813" y="1893617"/>
            <a:ext cx="1216368" cy="28664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       						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5211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1756702" y="3638741"/>
            <a:ext cx="0" cy="1191055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7088435" y="3574815"/>
            <a:ext cx="0" cy="1254981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5076056" y="362670"/>
            <a:ext cx="31481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Планирование и периодичность ПООБ 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772777400"/>
              </p:ext>
            </p:extLst>
          </p:nvPr>
        </p:nvGraphicFramePr>
        <p:xfrm>
          <a:off x="1187624" y="2017313"/>
          <a:ext cx="7344816" cy="22967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0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4288618531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968970936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3210981077"/>
                    </a:ext>
                  </a:extLst>
                </a:gridCol>
              </a:tblGrid>
              <a:tr h="144016"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7-й год</a:t>
                      </a:r>
                      <a:endParaRPr lang="en-US" sz="11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8-й</a:t>
                      </a:r>
                      <a:r>
                        <a:rPr lang="ru-RU" sz="1100" b="1" baseline="0" dirty="0">
                          <a:solidFill>
                            <a:schemeClr val="bg1"/>
                          </a:solidFill>
                          <a:latin typeface="+mn-lt"/>
                        </a:rPr>
                        <a:t> год</a:t>
                      </a:r>
                      <a:endParaRPr lang="en-US" sz="1100" b="1" dirty="0">
                        <a:solidFill>
                          <a:schemeClr val="accent4"/>
                        </a:solidFill>
                        <a:latin typeface="Merck" panose="02060803030401040103" pitchFamily="18" charset="0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9-й</a:t>
                      </a:r>
                      <a:r>
                        <a:rPr lang="ru-RU" sz="1100" b="1" baseline="0" dirty="0">
                          <a:solidFill>
                            <a:schemeClr val="bg1"/>
                          </a:solidFill>
                          <a:latin typeface="+mn-lt"/>
                        </a:rPr>
                        <a:t> год</a:t>
                      </a:r>
                      <a:endParaRPr lang="en-US" sz="1100" b="1" dirty="0">
                        <a:solidFill>
                          <a:schemeClr val="accent4"/>
                        </a:solidFill>
                        <a:latin typeface="Merck" panose="02060803030401040103" pitchFamily="18" charset="0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10-й год</a:t>
                      </a:r>
                      <a:endParaRPr lang="en-US" sz="1100" b="1" kern="1200" baseline="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11-й год</a:t>
                      </a:r>
                      <a:endParaRPr lang="en-US" sz="1100" b="1" kern="1200" baseline="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1692"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1692"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1692"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8" name="Freihandform 46"/>
          <p:cNvSpPr>
            <a:spLocks/>
          </p:cNvSpPr>
          <p:nvPr>
            <p:custDataLst>
              <p:tags r:id="rId2"/>
            </p:custDataLst>
          </p:nvPr>
        </p:nvSpPr>
        <p:spPr bwMode="gray">
          <a:xfrm>
            <a:off x="1756702" y="3488444"/>
            <a:ext cx="5335578" cy="300595"/>
          </a:xfrm>
          <a:custGeom>
            <a:avLst/>
            <a:gdLst>
              <a:gd name="connsiteX0" fmla="*/ 40933 w 4377654"/>
              <a:gd name="connsiteY0" fmla="*/ 0 h 144000"/>
              <a:gd name="connsiteX1" fmla="*/ 3048452 w 4377654"/>
              <a:gd name="connsiteY1" fmla="*/ 0 h 144000"/>
              <a:gd name="connsiteX2" fmla="*/ 3098299 w 4377654"/>
              <a:gd name="connsiteY2" fmla="*/ 0 h 144000"/>
              <a:gd name="connsiteX3" fmla="*/ 3321187 w 4377654"/>
              <a:gd name="connsiteY3" fmla="*/ 0 h 144000"/>
              <a:gd name="connsiteX4" fmla="*/ 3794440 w 4377654"/>
              <a:gd name="connsiteY4" fmla="*/ 0 h 144000"/>
              <a:gd name="connsiteX5" fmla="*/ 3803717 w 4377654"/>
              <a:gd name="connsiteY5" fmla="*/ 0 h 144000"/>
              <a:gd name="connsiteX6" fmla="*/ 4067175 w 4377654"/>
              <a:gd name="connsiteY6" fmla="*/ 0 h 144000"/>
              <a:gd name="connsiteX7" fmla="*/ 4076451 w 4377654"/>
              <a:gd name="connsiteY7" fmla="*/ 0 h 144000"/>
              <a:gd name="connsiteX8" fmla="*/ 4076888 w 4377654"/>
              <a:gd name="connsiteY8" fmla="*/ 94 h 144000"/>
              <a:gd name="connsiteX9" fmla="*/ 4301173 w 4377654"/>
              <a:gd name="connsiteY9" fmla="*/ 94 h 144000"/>
              <a:gd name="connsiteX10" fmla="*/ 4310443 w 4377654"/>
              <a:gd name="connsiteY10" fmla="*/ 94 h 144000"/>
              <a:gd name="connsiteX11" fmla="*/ 4329757 w 4377654"/>
              <a:gd name="connsiteY11" fmla="*/ 7859 h 144000"/>
              <a:gd name="connsiteX12" fmla="*/ 4375337 w 4377654"/>
              <a:gd name="connsiteY12" fmla="*/ 64283 h 144000"/>
              <a:gd name="connsiteX13" fmla="*/ 4375337 w 4377654"/>
              <a:gd name="connsiteY13" fmla="*/ 79812 h 144000"/>
              <a:gd name="connsiteX14" fmla="*/ 4329757 w 4377654"/>
              <a:gd name="connsiteY14" fmla="*/ 136236 h 144000"/>
              <a:gd name="connsiteX15" fmla="*/ 4310443 w 4377654"/>
              <a:gd name="connsiteY15" fmla="*/ 144000 h 144000"/>
              <a:gd name="connsiteX16" fmla="*/ 4302718 w 4377654"/>
              <a:gd name="connsiteY16" fmla="*/ 144000 h 144000"/>
              <a:gd name="connsiteX17" fmla="*/ 4301173 w 4377654"/>
              <a:gd name="connsiteY17" fmla="*/ 144000 h 144000"/>
              <a:gd name="connsiteX18" fmla="*/ 4164914 w 4377654"/>
              <a:gd name="connsiteY18" fmla="*/ 144000 h 144000"/>
              <a:gd name="connsiteX19" fmla="*/ 4076451 w 4377654"/>
              <a:gd name="connsiteY19" fmla="*/ 144000 h 144000"/>
              <a:gd name="connsiteX20" fmla="*/ 4069687 w 4377654"/>
              <a:gd name="connsiteY20" fmla="*/ 144000 h 144000"/>
              <a:gd name="connsiteX21" fmla="*/ 4068721 w 4377654"/>
              <a:gd name="connsiteY21" fmla="*/ 144000 h 144000"/>
              <a:gd name="connsiteX22" fmla="*/ 4067175 w 4377654"/>
              <a:gd name="connsiteY22" fmla="*/ 144000 h 144000"/>
              <a:gd name="connsiteX23" fmla="*/ 4045664 w 4377654"/>
              <a:gd name="connsiteY23" fmla="*/ 144000 h 144000"/>
              <a:gd name="connsiteX24" fmla="*/ 4037709 w 4377654"/>
              <a:gd name="connsiteY24" fmla="*/ 144000 h 144000"/>
              <a:gd name="connsiteX25" fmla="*/ 4029983 w 4377654"/>
              <a:gd name="connsiteY25" fmla="*/ 144000 h 144000"/>
              <a:gd name="connsiteX26" fmla="*/ 4028438 w 4377654"/>
              <a:gd name="connsiteY26" fmla="*/ 144000 h 144000"/>
              <a:gd name="connsiteX27" fmla="*/ 3942289 w 4377654"/>
              <a:gd name="connsiteY27" fmla="*/ 144000 h 144000"/>
              <a:gd name="connsiteX28" fmla="*/ 3930827 w 4377654"/>
              <a:gd name="connsiteY28" fmla="*/ 144000 h 144000"/>
              <a:gd name="connsiteX29" fmla="*/ 3892179 w 4377654"/>
              <a:gd name="connsiteY29" fmla="*/ 144000 h 144000"/>
              <a:gd name="connsiteX30" fmla="*/ 3853654 w 4377654"/>
              <a:gd name="connsiteY30" fmla="*/ 144000 h 144000"/>
              <a:gd name="connsiteX31" fmla="*/ 3811500 w 4377654"/>
              <a:gd name="connsiteY31" fmla="*/ 144000 h 144000"/>
              <a:gd name="connsiteX32" fmla="*/ 3803717 w 4377654"/>
              <a:gd name="connsiteY32" fmla="*/ 144000 h 144000"/>
              <a:gd name="connsiteX33" fmla="*/ 3796953 w 4377654"/>
              <a:gd name="connsiteY33" fmla="*/ 144000 h 144000"/>
              <a:gd name="connsiteX34" fmla="*/ 3795986 w 4377654"/>
              <a:gd name="connsiteY34" fmla="*/ 144000 h 144000"/>
              <a:gd name="connsiteX35" fmla="*/ 3794440 w 4377654"/>
              <a:gd name="connsiteY35" fmla="*/ 144000 h 144000"/>
              <a:gd name="connsiteX36" fmla="*/ 3778627 w 4377654"/>
              <a:gd name="connsiteY36" fmla="*/ 144000 h 144000"/>
              <a:gd name="connsiteX37" fmla="*/ 3772929 w 4377654"/>
              <a:gd name="connsiteY37" fmla="*/ 144000 h 144000"/>
              <a:gd name="connsiteX38" fmla="*/ 3716073 w 4377654"/>
              <a:gd name="connsiteY38" fmla="*/ 144000 h 144000"/>
              <a:gd name="connsiteX39" fmla="*/ 3708057 w 4377654"/>
              <a:gd name="connsiteY39" fmla="*/ 144000 h 144000"/>
              <a:gd name="connsiteX40" fmla="*/ 3669554 w 4377654"/>
              <a:gd name="connsiteY40" fmla="*/ 144000 h 144000"/>
              <a:gd name="connsiteX41" fmla="*/ 3658093 w 4377654"/>
              <a:gd name="connsiteY41" fmla="*/ 144000 h 144000"/>
              <a:gd name="connsiteX42" fmla="*/ 3623848 w 4377654"/>
              <a:gd name="connsiteY42" fmla="*/ 144000 h 144000"/>
              <a:gd name="connsiteX43" fmla="*/ 3619365 w 4377654"/>
              <a:gd name="connsiteY43" fmla="*/ 144000 h 144000"/>
              <a:gd name="connsiteX44" fmla="*/ 3580920 w 4377654"/>
              <a:gd name="connsiteY44" fmla="*/ 144000 h 144000"/>
              <a:gd name="connsiteX45" fmla="*/ 3567908 w 4377654"/>
              <a:gd name="connsiteY45" fmla="*/ 144000 h 144000"/>
              <a:gd name="connsiteX46" fmla="*/ 3544288 w 4377654"/>
              <a:gd name="connsiteY46" fmla="*/ 144000 h 144000"/>
              <a:gd name="connsiteX47" fmla="*/ 3539182 w 4377654"/>
              <a:gd name="connsiteY47" fmla="*/ 144000 h 144000"/>
              <a:gd name="connsiteX48" fmla="*/ 3538765 w 4377654"/>
              <a:gd name="connsiteY48" fmla="*/ 144000 h 144000"/>
              <a:gd name="connsiteX49" fmla="*/ 3528599 w 4377654"/>
              <a:gd name="connsiteY49" fmla="*/ 144000 h 144000"/>
              <a:gd name="connsiteX50" fmla="*/ 3527087 w 4377654"/>
              <a:gd name="connsiteY50" fmla="*/ 144000 h 144000"/>
              <a:gd name="connsiteX51" fmla="*/ 3505893 w 4377654"/>
              <a:gd name="connsiteY51" fmla="*/ 144000 h 144000"/>
              <a:gd name="connsiteX52" fmla="*/ 3481693 w 4377654"/>
              <a:gd name="connsiteY52" fmla="*/ 144000 h 144000"/>
              <a:gd name="connsiteX53" fmla="*/ 3443338 w 4377654"/>
              <a:gd name="connsiteY53" fmla="*/ 144000 h 144000"/>
              <a:gd name="connsiteX54" fmla="*/ 3435322 w 4377654"/>
              <a:gd name="connsiteY54" fmla="*/ 144000 h 144000"/>
              <a:gd name="connsiteX55" fmla="*/ 3419272 w 4377654"/>
              <a:gd name="connsiteY55" fmla="*/ 144000 h 144000"/>
              <a:gd name="connsiteX56" fmla="*/ 3372364 w 4377654"/>
              <a:gd name="connsiteY56" fmla="*/ 144000 h 144000"/>
              <a:gd name="connsiteX57" fmla="*/ 3351113 w 4377654"/>
              <a:gd name="connsiteY57" fmla="*/ 144000 h 144000"/>
              <a:gd name="connsiteX58" fmla="*/ 3346630 w 4377654"/>
              <a:gd name="connsiteY58" fmla="*/ 144000 h 144000"/>
              <a:gd name="connsiteX59" fmla="*/ 3316223 w 4377654"/>
              <a:gd name="connsiteY59" fmla="*/ 144000 h 144000"/>
              <a:gd name="connsiteX60" fmla="*/ 3295539 w 4377654"/>
              <a:gd name="connsiteY60" fmla="*/ 144000 h 144000"/>
              <a:gd name="connsiteX61" fmla="*/ 3295173 w 4377654"/>
              <a:gd name="connsiteY61" fmla="*/ 144000 h 144000"/>
              <a:gd name="connsiteX62" fmla="*/ 3292584 w 4377654"/>
              <a:gd name="connsiteY62" fmla="*/ 144000 h 144000"/>
              <a:gd name="connsiteX63" fmla="*/ 3271554 w 4377654"/>
              <a:gd name="connsiteY63" fmla="*/ 144000 h 144000"/>
              <a:gd name="connsiteX64" fmla="*/ 3266448 w 4377654"/>
              <a:gd name="connsiteY64" fmla="*/ 144000 h 144000"/>
              <a:gd name="connsiteX65" fmla="*/ 3254353 w 4377654"/>
              <a:gd name="connsiteY65" fmla="*/ 144000 h 144000"/>
              <a:gd name="connsiteX66" fmla="*/ 3208959 w 4377654"/>
              <a:gd name="connsiteY66" fmla="*/ 144000 h 144000"/>
              <a:gd name="connsiteX67" fmla="*/ 3098299 w 4377654"/>
              <a:gd name="connsiteY67" fmla="*/ 144000 h 144000"/>
              <a:gd name="connsiteX68" fmla="*/ 3043488 w 4377654"/>
              <a:gd name="connsiteY68" fmla="*/ 144000 h 144000"/>
              <a:gd name="connsiteX69" fmla="*/ 3019849 w 4377654"/>
              <a:gd name="connsiteY69" fmla="*/ 144000 h 144000"/>
              <a:gd name="connsiteX70" fmla="*/ 40933 w 4377654"/>
              <a:gd name="connsiteY70" fmla="*/ 144000 h 144000"/>
              <a:gd name="connsiteX71" fmla="*/ 0 w 4377654"/>
              <a:gd name="connsiteY71" fmla="*/ 103067 h 144000"/>
              <a:gd name="connsiteX72" fmla="*/ 0 w 4377654"/>
              <a:gd name="connsiteY72" fmla="*/ 40933 h 144000"/>
              <a:gd name="connsiteX73" fmla="*/ 40933 w 4377654"/>
              <a:gd name="connsiteY73" fmla="*/ 0 h 1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4377654" h="144000">
                <a:moveTo>
                  <a:pt x="40933" y="0"/>
                </a:moveTo>
                <a:lnTo>
                  <a:pt x="3048452" y="0"/>
                </a:lnTo>
                <a:lnTo>
                  <a:pt x="3098299" y="0"/>
                </a:lnTo>
                <a:lnTo>
                  <a:pt x="3321187" y="0"/>
                </a:lnTo>
                <a:lnTo>
                  <a:pt x="3794440" y="0"/>
                </a:lnTo>
                <a:lnTo>
                  <a:pt x="3803717" y="0"/>
                </a:lnTo>
                <a:lnTo>
                  <a:pt x="4067175" y="0"/>
                </a:lnTo>
                <a:cubicBezTo>
                  <a:pt x="4076451" y="0"/>
                  <a:pt x="4076451" y="0"/>
                  <a:pt x="4076451" y="0"/>
                </a:cubicBezTo>
                <a:lnTo>
                  <a:pt x="4076888" y="94"/>
                </a:lnTo>
                <a:lnTo>
                  <a:pt x="4301173" y="94"/>
                </a:lnTo>
                <a:cubicBezTo>
                  <a:pt x="4310443" y="94"/>
                  <a:pt x="4310443" y="94"/>
                  <a:pt x="4310443" y="94"/>
                </a:cubicBezTo>
                <a:cubicBezTo>
                  <a:pt x="4317396" y="94"/>
                  <a:pt x="4325894" y="3718"/>
                  <a:pt x="4329757" y="7859"/>
                </a:cubicBezTo>
                <a:cubicBezTo>
                  <a:pt x="4375337" y="64283"/>
                  <a:pt x="4375337" y="64283"/>
                  <a:pt x="4375337" y="64283"/>
                </a:cubicBezTo>
                <a:cubicBezTo>
                  <a:pt x="4378427" y="68424"/>
                  <a:pt x="4378427" y="75671"/>
                  <a:pt x="4375337" y="79812"/>
                </a:cubicBezTo>
                <a:cubicBezTo>
                  <a:pt x="4329757" y="136236"/>
                  <a:pt x="4329757" y="136236"/>
                  <a:pt x="4329757" y="136236"/>
                </a:cubicBezTo>
                <a:cubicBezTo>
                  <a:pt x="4325894" y="140377"/>
                  <a:pt x="4317396" y="144000"/>
                  <a:pt x="4310443" y="144000"/>
                </a:cubicBezTo>
                <a:cubicBezTo>
                  <a:pt x="4302718" y="144000"/>
                  <a:pt x="4302718" y="144000"/>
                  <a:pt x="4302718" y="144000"/>
                </a:cubicBezTo>
                <a:cubicBezTo>
                  <a:pt x="4301173" y="144000"/>
                  <a:pt x="4301173" y="144000"/>
                  <a:pt x="4301173" y="144000"/>
                </a:cubicBezTo>
                <a:cubicBezTo>
                  <a:pt x="4252793" y="144000"/>
                  <a:pt x="4207436" y="144000"/>
                  <a:pt x="4164914" y="144000"/>
                </a:cubicBezTo>
                <a:lnTo>
                  <a:pt x="4076451" y="144000"/>
                </a:lnTo>
                <a:lnTo>
                  <a:pt x="4069687" y="144000"/>
                </a:lnTo>
                <a:lnTo>
                  <a:pt x="4068721" y="144000"/>
                </a:lnTo>
                <a:lnTo>
                  <a:pt x="4067175" y="144000"/>
                </a:lnTo>
                <a:lnTo>
                  <a:pt x="4045664" y="144000"/>
                </a:lnTo>
                <a:lnTo>
                  <a:pt x="4037709" y="144000"/>
                </a:lnTo>
                <a:lnTo>
                  <a:pt x="4029983" y="144000"/>
                </a:lnTo>
                <a:lnTo>
                  <a:pt x="4028438" y="144000"/>
                </a:lnTo>
                <a:lnTo>
                  <a:pt x="3942289" y="144000"/>
                </a:lnTo>
                <a:lnTo>
                  <a:pt x="3930827" y="144000"/>
                </a:lnTo>
                <a:lnTo>
                  <a:pt x="3892179" y="144000"/>
                </a:lnTo>
                <a:lnTo>
                  <a:pt x="3853654" y="144000"/>
                </a:lnTo>
                <a:lnTo>
                  <a:pt x="3811500" y="144000"/>
                </a:lnTo>
                <a:lnTo>
                  <a:pt x="3803717" y="144000"/>
                </a:lnTo>
                <a:lnTo>
                  <a:pt x="3796953" y="144000"/>
                </a:lnTo>
                <a:lnTo>
                  <a:pt x="3795986" y="144000"/>
                </a:lnTo>
                <a:lnTo>
                  <a:pt x="3794440" y="144000"/>
                </a:lnTo>
                <a:lnTo>
                  <a:pt x="3778627" y="144000"/>
                </a:lnTo>
                <a:lnTo>
                  <a:pt x="3772929" y="144000"/>
                </a:lnTo>
                <a:lnTo>
                  <a:pt x="3716073" y="144000"/>
                </a:lnTo>
                <a:lnTo>
                  <a:pt x="3708057" y="144000"/>
                </a:lnTo>
                <a:lnTo>
                  <a:pt x="3669554" y="144000"/>
                </a:lnTo>
                <a:lnTo>
                  <a:pt x="3658093" y="144000"/>
                </a:lnTo>
                <a:lnTo>
                  <a:pt x="3623848" y="144000"/>
                </a:lnTo>
                <a:lnTo>
                  <a:pt x="3619365" y="144000"/>
                </a:lnTo>
                <a:lnTo>
                  <a:pt x="3580920" y="144000"/>
                </a:lnTo>
                <a:lnTo>
                  <a:pt x="3567908" y="144000"/>
                </a:lnTo>
                <a:lnTo>
                  <a:pt x="3544288" y="144000"/>
                </a:lnTo>
                <a:lnTo>
                  <a:pt x="3539182" y="144000"/>
                </a:lnTo>
                <a:lnTo>
                  <a:pt x="3538765" y="144000"/>
                </a:lnTo>
                <a:lnTo>
                  <a:pt x="3528599" y="144000"/>
                </a:lnTo>
                <a:cubicBezTo>
                  <a:pt x="3527087" y="144000"/>
                  <a:pt x="3527087" y="144000"/>
                  <a:pt x="3527087" y="144000"/>
                </a:cubicBezTo>
                <a:lnTo>
                  <a:pt x="3505893" y="144000"/>
                </a:lnTo>
                <a:lnTo>
                  <a:pt x="3481693" y="144000"/>
                </a:lnTo>
                <a:lnTo>
                  <a:pt x="3443338" y="144000"/>
                </a:lnTo>
                <a:lnTo>
                  <a:pt x="3435322" y="144000"/>
                </a:lnTo>
                <a:lnTo>
                  <a:pt x="3419272" y="144000"/>
                </a:lnTo>
                <a:cubicBezTo>
                  <a:pt x="3401174" y="144000"/>
                  <a:pt x="3385661" y="144000"/>
                  <a:pt x="3372364" y="144000"/>
                </a:cubicBezTo>
                <a:lnTo>
                  <a:pt x="3351113" y="144000"/>
                </a:lnTo>
                <a:lnTo>
                  <a:pt x="3346630" y="144000"/>
                </a:lnTo>
                <a:lnTo>
                  <a:pt x="3316223" y="144000"/>
                </a:lnTo>
                <a:cubicBezTo>
                  <a:pt x="3304403" y="144000"/>
                  <a:pt x="3298494" y="144000"/>
                  <a:pt x="3295539" y="144000"/>
                </a:cubicBezTo>
                <a:lnTo>
                  <a:pt x="3295173" y="144000"/>
                </a:lnTo>
                <a:lnTo>
                  <a:pt x="3292584" y="144000"/>
                </a:lnTo>
                <a:lnTo>
                  <a:pt x="3271554" y="144000"/>
                </a:lnTo>
                <a:lnTo>
                  <a:pt x="3266448" y="144000"/>
                </a:lnTo>
                <a:cubicBezTo>
                  <a:pt x="3254353" y="144000"/>
                  <a:pt x="3254353" y="144000"/>
                  <a:pt x="3254353" y="144000"/>
                </a:cubicBezTo>
                <a:lnTo>
                  <a:pt x="3208959" y="144000"/>
                </a:lnTo>
                <a:lnTo>
                  <a:pt x="3098299" y="144000"/>
                </a:lnTo>
                <a:lnTo>
                  <a:pt x="3043488" y="144000"/>
                </a:lnTo>
                <a:cubicBezTo>
                  <a:pt x="3019849" y="144000"/>
                  <a:pt x="3019849" y="144000"/>
                  <a:pt x="3019849" y="144000"/>
                </a:cubicBezTo>
                <a:lnTo>
                  <a:pt x="40933" y="144000"/>
                </a:lnTo>
                <a:cubicBezTo>
                  <a:pt x="18326" y="144000"/>
                  <a:pt x="0" y="125674"/>
                  <a:pt x="0" y="103067"/>
                </a:cubicBezTo>
                <a:lnTo>
                  <a:pt x="0" y="40933"/>
                </a:lnTo>
                <a:cubicBezTo>
                  <a:pt x="0" y="18326"/>
                  <a:pt x="18326" y="0"/>
                  <a:pt x="40933" y="0"/>
                </a:cubicBezTo>
                <a:close/>
              </a:path>
            </a:pathLst>
          </a:custGeom>
          <a:ln/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216000" tIns="34290" rIns="324000" bIns="3429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71" name="Text Placeholder 2"/>
          <p:cNvSpPr txBox="1">
            <a:spLocks/>
          </p:cNvSpPr>
          <p:nvPr>
            <p:custDataLst>
              <p:tags r:id="rId3"/>
            </p:custDataLst>
          </p:nvPr>
        </p:nvSpPr>
        <p:spPr bwMode="gray">
          <a:xfrm>
            <a:off x="3203848" y="3093580"/>
            <a:ext cx="2160240" cy="370569"/>
          </a:xfrm>
          <a:prstGeom prst="rect">
            <a:avLst/>
          </a:prstGeom>
          <a:ln>
            <a:noFill/>
          </a:ln>
        </p:spPr>
        <p:txBody>
          <a:bodyPr vert="horz" lIns="162000" tIns="0" rIns="0" bIns="5400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2000" b="1" dirty="0"/>
              <a:t>Трехлетний ПООБ</a:t>
            </a:r>
            <a:endParaRPr lang="en-US" sz="2000" dirty="0"/>
          </a:p>
        </p:txBody>
      </p:sp>
      <p:sp>
        <p:nvSpPr>
          <p:cNvPr id="86" name="Rectangle 85"/>
          <p:cNvSpPr/>
          <p:nvPr/>
        </p:nvSpPr>
        <p:spPr>
          <a:xfrm>
            <a:off x="197175" y="5513659"/>
            <a:ext cx="31190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0F69AF"/>
                </a:solidFill>
              </a:rPr>
              <a:t>МДР (</a:t>
            </a:r>
            <a:r>
              <a:rPr lang="en-US" sz="1600" b="1" dirty="0">
                <a:solidFill>
                  <a:srgbClr val="0F69AF"/>
                </a:solidFill>
              </a:rPr>
              <a:t>IBD)</a:t>
            </a:r>
            <a:r>
              <a:rPr lang="ru-RU" sz="1600" b="1" dirty="0">
                <a:solidFill>
                  <a:srgbClr val="0F69AF"/>
                </a:solidFill>
              </a:rPr>
              <a:t> = 12 мая 2008</a:t>
            </a:r>
            <a:endParaRPr lang="en-US" sz="1600" i="1" dirty="0">
              <a:solidFill>
                <a:srgbClr val="0F69AF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1187624" y="1385384"/>
            <a:ext cx="67202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/>
              <a:t>Стандартный порядок подачи ПООБ. Задание на примере</a:t>
            </a:r>
            <a:endParaRPr lang="en-US" sz="2000" i="1" dirty="0"/>
          </a:p>
        </p:txBody>
      </p:sp>
      <p:sp>
        <p:nvSpPr>
          <p:cNvPr id="32" name="Arrow: Right 31"/>
          <p:cNvSpPr/>
          <p:nvPr/>
        </p:nvSpPr>
        <p:spPr>
          <a:xfrm>
            <a:off x="7092280" y="3326797"/>
            <a:ext cx="1440160" cy="588628"/>
          </a:xfrm>
          <a:prstGeom prst="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Freihandform 46"/>
          <p:cNvSpPr>
            <a:spLocks/>
          </p:cNvSpPr>
          <p:nvPr>
            <p:custDataLst>
              <p:tags r:id="rId4"/>
            </p:custDataLst>
          </p:nvPr>
        </p:nvSpPr>
        <p:spPr bwMode="gray">
          <a:xfrm>
            <a:off x="1187622" y="3492984"/>
            <a:ext cx="569078" cy="290698"/>
          </a:xfrm>
          <a:custGeom>
            <a:avLst/>
            <a:gdLst>
              <a:gd name="connsiteX0" fmla="*/ 40933 w 4377654"/>
              <a:gd name="connsiteY0" fmla="*/ 0 h 144000"/>
              <a:gd name="connsiteX1" fmla="*/ 3048452 w 4377654"/>
              <a:gd name="connsiteY1" fmla="*/ 0 h 144000"/>
              <a:gd name="connsiteX2" fmla="*/ 3098299 w 4377654"/>
              <a:gd name="connsiteY2" fmla="*/ 0 h 144000"/>
              <a:gd name="connsiteX3" fmla="*/ 3321187 w 4377654"/>
              <a:gd name="connsiteY3" fmla="*/ 0 h 144000"/>
              <a:gd name="connsiteX4" fmla="*/ 3794440 w 4377654"/>
              <a:gd name="connsiteY4" fmla="*/ 0 h 144000"/>
              <a:gd name="connsiteX5" fmla="*/ 3803717 w 4377654"/>
              <a:gd name="connsiteY5" fmla="*/ 0 h 144000"/>
              <a:gd name="connsiteX6" fmla="*/ 4067175 w 4377654"/>
              <a:gd name="connsiteY6" fmla="*/ 0 h 144000"/>
              <a:gd name="connsiteX7" fmla="*/ 4076451 w 4377654"/>
              <a:gd name="connsiteY7" fmla="*/ 0 h 144000"/>
              <a:gd name="connsiteX8" fmla="*/ 4076888 w 4377654"/>
              <a:gd name="connsiteY8" fmla="*/ 94 h 144000"/>
              <a:gd name="connsiteX9" fmla="*/ 4301173 w 4377654"/>
              <a:gd name="connsiteY9" fmla="*/ 94 h 144000"/>
              <a:gd name="connsiteX10" fmla="*/ 4310443 w 4377654"/>
              <a:gd name="connsiteY10" fmla="*/ 94 h 144000"/>
              <a:gd name="connsiteX11" fmla="*/ 4329757 w 4377654"/>
              <a:gd name="connsiteY11" fmla="*/ 7859 h 144000"/>
              <a:gd name="connsiteX12" fmla="*/ 4375337 w 4377654"/>
              <a:gd name="connsiteY12" fmla="*/ 64283 h 144000"/>
              <a:gd name="connsiteX13" fmla="*/ 4375337 w 4377654"/>
              <a:gd name="connsiteY13" fmla="*/ 79812 h 144000"/>
              <a:gd name="connsiteX14" fmla="*/ 4329757 w 4377654"/>
              <a:gd name="connsiteY14" fmla="*/ 136236 h 144000"/>
              <a:gd name="connsiteX15" fmla="*/ 4310443 w 4377654"/>
              <a:gd name="connsiteY15" fmla="*/ 144000 h 144000"/>
              <a:gd name="connsiteX16" fmla="*/ 4302718 w 4377654"/>
              <a:gd name="connsiteY16" fmla="*/ 144000 h 144000"/>
              <a:gd name="connsiteX17" fmla="*/ 4301173 w 4377654"/>
              <a:gd name="connsiteY17" fmla="*/ 144000 h 144000"/>
              <a:gd name="connsiteX18" fmla="*/ 4164914 w 4377654"/>
              <a:gd name="connsiteY18" fmla="*/ 144000 h 144000"/>
              <a:gd name="connsiteX19" fmla="*/ 4076451 w 4377654"/>
              <a:gd name="connsiteY19" fmla="*/ 144000 h 144000"/>
              <a:gd name="connsiteX20" fmla="*/ 4069687 w 4377654"/>
              <a:gd name="connsiteY20" fmla="*/ 144000 h 144000"/>
              <a:gd name="connsiteX21" fmla="*/ 4068721 w 4377654"/>
              <a:gd name="connsiteY21" fmla="*/ 144000 h 144000"/>
              <a:gd name="connsiteX22" fmla="*/ 4067175 w 4377654"/>
              <a:gd name="connsiteY22" fmla="*/ 144000 h 144000"/>
              <a:gd name="connsiteX23" fmla="*/ 4045664 w 4377654"/>
              <a:gd name="connsiteY23" fmla="*/ 144000 h 144000"/>
              <a:gd name="connsiteX24" fmla="*/ 4037709 w 4377654"/>
              <a:gd name="connsiteY24" fmla="*/ 144000 h 144000"/>
              <a:gd name="connsiteX25" fmla="*/ 4029983 w 4377654"/>
              <a:gd name="connsiteY25" fmla="*/ 144000 h 144000"/>
              <a:gd name="connsiteX26" fmla="*/ 4028438 w 4377654"/>
              <a:gd name="connsiteY26" fmla="*/ 144000 h 144000"/>
              <a:gd name="connsiteX27" fmla="*/ 3942289 w 4377654"/>
              <a:gd name="connsiteY27" fmla="*/ 144000 h 144000"/>
              <a:gd name="connsiteX28" fmla="*/ 3930827 w 4377654"/>
              <a:gd name="connsiteY28" fmla="*/ 144000 h 144000"/>
              <a:gd name="connsiteX29" fmla="*/ 3892179 w 4377654"/>
              <a:gd name="connsiteY29" fmla="*/ 144000 h 144000"/>
              <a:gd name="connsiteX30" fmla="*/ 3853654 w 4377654"/>
              <a:gd name="connsiteY30" fmla="*/ 144000 h 144000"/>
              <a:gd name="connsiteX31" fmla="*/ 3811500 w 4377654"/>
              <a:gd name="connsiteY31" fmla="*/ 144000 h 144000"/>
              <a:gd name="connsiteX32" fmla="*/ 3803717 w 4377654"/>
              <a:gd name="connsiteY32" fmla="*/ 144000 h 144000"/>
              <a:gd name="connsiteX33" fmla="*/ 3796953 w 4377654"/>
              <a:gd name="connsiteY33" fmla="*/ 144000 h 144000"/>
              <a:gd name="connsiteX34" fmla="*/ 3795986 w 4377654"/>
              <a:gd name="connsiteY34" fmla="*/ 144000 h 144000"/>
              <a:gd name="connsiteX35" fmla="*/ 3794440 w 4377654"/>
              <a:gd name="connsiteY35" fmla="*/ 144000 h 144000"/>
              <a:gd name="connsiteX36" fmla="*/ 3778627 w 4377654"/>
              <a:gd name="connsiteY36" fmla="*/ 144000 h 144000"/>
              <a:gd name="connsiteX37" fmla="*/ 3772929 w 4377654"/>
              <a:gd name="connsiteY37" fmla="*/ 144000 h 144000"/>
              <a:gd name="connsiteX38" fmla="*/ 3716073 w 4377654"/>
              <a:gd name="connsiteY38" fmla="*/ 144000 h 144000"/>
              <a:gd name="connsiteX39" fmla="*/ 3708057 w 4377654"/>
              <a:gd name="connsiteY39" fmla="*/ 144000 h 144000"/>
              <a:gd name="connsiteX40" fmla="*/ 3669554 w 4377654"/>
              <a:gd name="connsiteY40" fmla="*/ 144000 h 144000"/>
              <a:gd name="connsiteX41" fmla="*/ 3658093 w 4377654"/>
              <a:gd name="connsiteY41" fmla="*/ 144000 h 144000"/>
              <a:gd name="connsiteX42" fmla="*/ 3623848 w 4377654"/>
              <a:gd name="connsiteY42" fmla="*/ 144000 h 144000"/>
              <a:gd name="connsiteX43" fmla="*/ 3619365 w 4377654"/>
              <a:gd name="connsiteY43" fmla="*/ 144000 h 144000"/>
              <a:gd name="connsiteX44" fmla="*/ 3580920 w 4377654"/>
              <a:gd name="connsiteY44" fmla="*/ 144000 h 144000"/>
              <a:gd name="connsiteX45" fmla="*/ 3567908 w 4377654"/>
              <a:gd name="connsiteY45" fmla="*/ 144000 h 144000"/>
              <a:gd name="connsiteX46" fmla="*/ 3544288 w 4377654"/>
              <a:gd name="connsiteY46" fmla="*/ 144000 h 144000"/>
              <a:gd name="connsiteX47" fmla="*/ 3539182 w 4377654"/>
              <a:gd name="connsiteY47" fmla="*/ 144000 h 144000"/>
              <a:gd name="connsiteX48" fmla="*/ 3538765 w 4377654"/>
              <a:gd name="connsiteY48" fmla="*/ 144000 h 144000"/>
              <a:gd name="connsiteX49" fmla="*/ 3528599 w 4377654"/>
              <a:gd name="connsiteY49" fmla="*/ 144000 h 144000"/>
              <a:gd name="connsiteX50" fmla="*/ 3527087 w 4377654"/>
              <a:gd name="connsiteY50" fmla="*/ 144000 h 144000"/>
              <a:gd name="connsiteX51" fmla="*/ 3505893 w 4377654"/>
              <a:gd name="connsiteY51" fmla="*/ 144000 h 144000"/>
              <a:gd name="connsiteX52" fmla="*/ 3481693 w 4377654"/>
              <a:gd name="connsiteY52" fmla="*/ 144000 h 144000"/>
              <a:gd name="connsiteX53" fmla="*/ 3443338 w 4377654"/>
              <a:gd name="connsiteY53" fmla="*/ 144000 h 144000"/>
              <a:gd name="connsiteX54" fmla="*/ 3435322 w 4377654"/>
              <a:gd name="connsiteY54" fmla="*/ 144000 h 144000"/>
              <a:gd name="connsiteX55" fmla="*/ 3419272 w 4377654"/>
              <a:gd name="connsiteY55" fmla="*/ 144000 h 144000"/>
              <a:gd name="connsiteX56" fmla="*/ 3372364 w 4377654"/>
              <a:gd name="connsiteY56" fmla="*/ 144000 h 144000"/>
              <a:gd name="connsiteX57" fmla="*/ 3351113 w 4377654"/>
              <a:gd name="connsiteY57" fmla="*/ 144000 h 144000"/>
              <a:gd name="connsiteX58" fmla="*/ 3346630 w 4377654"/>
              <a:gd name="connsiteY58" fmla="*/ 144000 h 144000"/>
              <a:gd name="connsiteX59" fmla="*/ 3316223 w 4377654"/>
              <a:gd name="connsiteY59" fmla="*/ 144000 h 144000"/>
              <a:gd name="connsiteX60" fmla="*/ 3295539 w 4377654"/>
              <a:gd name="connsiteY60" fmla="*/ 144000 h 144000"/>
              <a:gd name="connsiteX61" fmla="*/ 3295173 w 4377654"/>
              <a:gd name="connsiteY61" fmla="*/ 144000 h 144000"/>
              <a:gd name="connsiteX62" fmla="*/ 3292584 w 4377654"/>
              <a:gd name="connsiteY62" fmla="*/ 144000 h 144000"/>
              <a:gd name="connsiteX63" fmla="*/ 3271554 w 4377654"/>
              <a:gd name="connsiteY63" fmla="*/ 144000 h 144000"/>
              <a:gd name="connsiteX64" fmla="*/ 3266448 w 4377654"/>
              <a:gd name="connsiteY64" fmla="*/ 144000 h 144000"/>
              <a:gd name="connsiteX65" fmla="*/ 3254353 w 4377654"/>
              <a:gd name="connsiteY65" fmla="*/ 144000 h 144000"/>
              <a:gd name="connsiteX66" fmla="*/ 3208959 w 4377654"/>
              <a:gd name="connsiteY66" fmla="*/ 144000 h 144000"/>
              <a:gd name="connsiteX67" fmla="*/ 3098299 w 4377654"/>
              <a:gd name="connsiteY67" fmla="*/ 144000 h 144000"/>
              <a:gd name="connsiteX68" fmla="*/ 3043488 w 4377654"/>
              <a:gd name="connsiteY68" fmla="*/ 144000 h 144000"/>
              <a:gd name="connsiteX69" fmla="*/ 3019849 w 4377654"/>
              <a:gd name="connsiteY69" fmla="*/ 144000 h 144000"/>
              <a:gd name="connsiteX70" fmla="*/ 40933 w 4377654"/>
              <a:gd name="connsiteY70" fmla="*/ 144000 h 144000"/>
              <a:gd name="connsiteX71" fmla="*/ 0 w 4377654"/>
              <a:gd name="connsiteY71" fmla="*/ 103067 h 144000"/>
              <a:gd name="connsiteX72" fmla="*/ 0 w 4377654"/>
              <a:gd name="connsiteY72" fmla="*/ 40933 h 144000"/>
              <a:gd name="connsiteX73" fmla="*/ 40933 w 4377654"/>
              <a:gd name="connsiteY73" fmla="*/ 0 h 1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4377654" h="144000">
                <a:moveTo>
                  <a:pt x="40933" y="0"/>
                </a:moveTo>
                <a:lnTo>
                  <a:pt x="3048452" y="0"/>
                </a:lnTo>
                <a:lnTo>
                  <a:pt x="3098299" y="0"/>
                </a:lnTo>
                <a:lnTo>
                  <a:pt x="3321187" y="0"/>
                </a:lnTo>
                <a:lnTo>
                  <a:pt x="3794440" y="0"/>
                </a:lnTo>
                <a:lnTo>
                  <a:pt x="3803717" y="0"/>
                </a:lnTo>
                <a:lnTo>
                  <a:pt x="4067175" y="0"/>
                </a:lnTo>
                <a:cubicBezTo>
                  <a:pt x="4076451" y="0"/>
                  <a:pt x="4076451" y="0"/>
                  <a:pt x="4076451" y="0"/>
                </a:cubicBezTo>
                <a:lnTo>
                  <a:pt x="4076888" y="94"/>
                </a:lnTo>
                <a:lnTo>
                  <a:pt x="4301173" y="94"/>
                </a:lnTo>
                <a:cubicBezTo>
                  <a:pt x="4310443" y="94"/>
                  <a:pt x="4310443" y="94"/>
                  <a:pt x="4310443" y="94"/>
                </a:cubicBezTo>
                <a:cubicBezTo>
                  <a:pt x="4317396" y="94"/>
                  <a:pt x="4325894" y="3718"/>
                  <a:pt x="4329757" y="7859"/>
                </a:cubicBezTo>
                <a:cubicBezTo>
                  <a:pt x="4375337" y="64283"/>
                  <a:pt x="4375337" y="64283"/>
                  <a:pt x="4375337" y="64283"/>
                </a:cubicBezTo>
                <a:cubicBezTo>
                  <a:pt x="4378427" y="68424"/>
                  <a:pt x="4378427" y="75671"/>
                  <a:pt x="4375337" y="79812"/>
                </a:cubicBezTo>
                <a:cubicBezTo>
                  <a:pt x="4329757" y="136236"/>
                  <a:pt x="4329757" y="136236"/>
                  <a:pt x="4329757" y="136236"/>
                </a:cubicBezTo>
                <a:cubicBezTo>
                  <a:pt x="4325894" y="140377"/>
                  <a:pt x="4317396" y="144000"/>
                  <a:pt x="4310443" y="144000"/>
                </a:cubicBezTo>
                <a:cubicBezTo>
                  <a:pt x="4302718" y="144000"/>
                  <a:pt x="4302718" y="144000"/>
                  <a:pt x="4302718" y="144000"/>
                </a:cubicBezTo>
                <a:cubicBezTo>
                  <a:pt x="4301173" y="144000"/>
                  <a:pt x="4301173" y="144000"/>
                  <a:pt x="4301173" y="144000"/>
                </a:cubicBezTo>
                <a:cubicBezTo>
                  <a:pt x="4252793" y="144000"/>
                  <a:pt x="4207436" y="144000"/>
                  <a:pt x="4164914" y="144000"/>
                </a:cubicBezTo>
                <a:lnTo>
                  <a:pt x="4076451" y="144000"/>
                </a:lnTo>
                <a:lnTo>
                  <a:pt x="4069687" y="144000"/>
                </a:lnTo>
                <a:lnTo>
                  <a:pt x="4068721" y="144000"/>
                </a:lnTo>
                <a:lnTo>
                  <a:pt x="4067175" y="144000"/>
                </a:lnTo>
                <a:lnTo>
                  <a:pt x="4045664" y="144000"/>
                </a:lnTo>
                <a:lnTo>
                  <a:pt x="4037709" y="144000"/>
                </a:lnTo>
                <a:lnTo>
                  <a:pt x="4029983" y="144000"/>
                </a:lnTo>
                <a:lnTo>
                  <a:pt x="4028438" y="144000"/>
                </a:lnTo>
                <a:lnTo>
                  <a:pt x="3942289" y="144000"/>
                </a:lnTo>
                <a:lnTo>
                  <a:pt x="3930827" y="144000"/>
                </a:lnTo>
                <a:lnTo>
                  <a:pt x="3892179" y="144000"/>
                </a:lnTo>
                <a:lnTo>
                  <a:pt x="3853654" y="144000"/>
                </a:lnTo>
                <a:lnTo>
                  <a:pt x="3811500" y="144000"/>
                </a:lnTo>
                <a:lnTo>
                  <a:pt x="3803717" y="144000"/>
                </a:lnTo>
                <a:lnTo>
                  <a:pt x="3796953" y="144000"/>
                </a:lnTo>
                <a:lnTo>
                  <a:pt x="3795986" y="144000"/>
                </a:lnTo>
                <a:lnTo>
                  <a:pt x="3794440" y="144000"/>
                </a:lnTo>
                <a:lnTo>
                  <a:pt x="3778627" y="144000"/>
                </a:lnTo>
                <a:lnTo>
                  <a:pt x="3772929" y="144000"/>
                </a:lnTo>
                <a:lnTo>
                  <a:pt x="3716073" y="144000"/>
                </a:lnTo>
                <a:lnTo>
                  <a:pt x="3708057" y="144000"/>
                </a:lnTo>
                <a:lnTo>
                  <a:pt x="3669554" y="144000"/>
                </a:lnTo>
                <a:lnTo>
                  <a:pt x="3658093" y="144000"/>
                </a:lnTo>
                <a:lnTo>
                  <a:pt x="3623848" y="144000"/>
                </a:lnTo>
                <a:lnTo>
                  <a:pt x="3619365" y="144000"/>
                </a:lnTo>
                <a:lnTo>
                  <a:pt x="3580920" y="144000"/>
                </a:lnTo>
                <a:lnTo>
                  <a:pt x="3567908" y="144000"/>
                </a:lnTo>
                <a:lnTo>
                  <a:pt x="3544288" y="144000"/>
                </a:lnTo>
                <a:lnTo>
                  <a:pt x="3539182" y="144000"/>
                </a:lnTo>
                <a:lnTo>
                  <a:pt x="3538765" y="144000"/>
                </a:lnTo>
                <a:lnTo>
                  <a:pt x="3528599" y="144000"/>
                </a:lnTo>
                <a:cubicBezTo>
                  <a:pt x="3527087" y="144000"/>
                  <a:pt x="3527087" y="144000"/>
                  <a:pt x="3527087" y="144000"/>
                </a:cubicBezTo>
                <a:lnTo>
                  <a:pt x="3505893" y="144000"/>
                </a:lnTo>
                <a:lnTo>
                  <a:pt x="3481693" y="144000"/>
                </a:lnTo>
                <a:lnTo>
                  <a:pt x="3443338" y="144000"/>
                </a:lnTo>
                <a:lnTo>
                  <a:pt x="3435322" y="144000"/>
                </a:lnTo>
                <a:lnTo>
                  <a:pt x="3419272" y="144000"/>
                </a:lnTo>
                <a:cubicBezTo>
                  <a:pt x="3401174" y="144000"/>
                  <a:pt x="3385661" y="144000"/>
                  <a:pt x="3372364" y="144000"/>
                </a:cubicBezTo>
                <a:lnTo>
                  <a:pt x="3351113" y="144000"/>
                </a:lnTo>
                <a:lnTo>
                  <a:pt x="3346630" y="144000"/>
                </a:lnTo>
                <a:lnTo>
                  <a:pt x="3316223" y="144000"/>
                </a:lnTo>
                <a:cubicBezTo>
                  <a:pt x="3304403" y="144000"/>
                  <a:pt x="3298494" y="144000"/>
                  <a:pt x="3295539" y="144000"/>
                </a:cubicBezTo>
                <a:lnTo>
                  <a:pt x="3295173" y="144000"/>
                </a:lnTo>
                <a:lnTo>
                  <a:pt x="3292584" y="144000"/>
                </a:lnTo>
                <a:lnTo>
                  <a:pt x="3271554" y="144000"/>
                </a:lnTo>
                <a:lnTo>
                  <a:pt x="3266448" y="144000"/>
                </a:lnTo>
                <a:cubicBezTo>
                  <a:pt x="3254353" y="144000"/>
                  <a:pt x="3254353" y="144000"/>
                  <a:pt x="3254353" y="144000"/>
                </a:cubicBezTo>
                <a:lnTo>
                  <a:pt x="3208959" y="144000"/>
                </a:lnTo>
                <a:lnTo>
                  <a:pt x="3098299" y="144000"/>
                </a:lnTo>
                <a:lnTo>
                  <a:pt x="3043488" y="144000"/>
                </a:lnTo>
                <a:cubicBezTo>
                  <a:pt x="3019849" y="144000"/>
                  <a:pt x="3019849" y="144000"/>
                  <a:pt x="3019849" y="144000"/>
                </a:cubicBezTo>
                <a:lnTo>
                  <a:pt x="40933" y="144000"/>
                </a:lnTo>
                <a:cubicBezTo>
                  <a:pt x="18326" y="144000"/>
                  <a:pt x="0" y="125674"/>
                  <a:pt x="0" y="103067"/>
                </a:cubicBezTo>
                <a:lnTo>
                  <a:pt x="0" y="40933"/>
                </a:lnTo>
                <a:cubicBezTo>
                  <a:pt x="0" y="18326"/>
                  <a:pt x="18326" y="0"/>
                  <a:pt x="40933" y="0"/>
                </a:cubicBezTo>
                <a:close/>
              </a:path>
            </a:pathLst>
          </a:custGeom>
          <a:ln/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216000" tIns="34290" rIns="324000" bIns="3429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83568" y="2352597"/>
            <a:ext cx="130697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i="1" dirty="0"/>
              <a:t>12.05.2015</a:t>
            </a:r>
            <a:endParaRPr lang="en-US" sz="1400" i="1" dirty="0"/>
          </a:p>
        </p:txBody>
      </p:sp>
      <p:sp>
        <p:nvSpPr>
          <p:cNvPr id="38" name="Rectangle 37"/>
          <p:cNvSpPr/>
          <p:nvPr/>
        </p:nvSpPr>
        <p:spPr>
          <a:xfrm>
            <a:off x="2494601" y="2343202"/>
            <a:ext cx="130697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i="1" dirty="0"/>
              <a:t>12.05.2016</a:t>
            </a:r>
            <a:endParaRPr lang="en-US" sz="1400" i="1" dirty="0"/>
          </a:p>
        </p:txBody>
      </p:sp>
      <p:sp>
        <p:nvSpPr>
          <p:cNvPr id="39" name="Rectangle 38"/>
          <p:cNvSpPr/>
          <p:nvPr/>
        </p:nvSpPr>
        <p:spPr>
          <a:xfrm>
            <a:off x="4283968" y="2333788"/>
            <a:ext cx="130697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i="1" dirty="0"/>
              <a:t>12.05.2017</a:t>
            </a:r>
            <a:endParaRPr lang="en-US" sz="1400" i="1" dirty="0"/>
          </a:p>
        </p:txBody>
      </p:sp>
      <p:sp>
        <p:nvSpPr>
          <p:cNvPr id="40" name="Rectangle 39"/>
          <p:cNvSpPr/>
          <p:nvPr/>
        </p:nvSpPr>
        <p:spPr>
          <a:xfrm>
            <a:off x="5996637" y="2338029"/>
            <a:ext cx="130697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i="1" dirty="0"/>
              <a:t>12.05.2018</a:t>
            </a:r>
            <a:endParaRPr lang="en-US" sz="1400" i="1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1756702" y="4829796"/>
            <a:ext cx="5331733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8" name="Text Placeholder 2"/>
          <p:cNvSpPr txBox="1">
            <a:spLocks/>
          </p:cNvSpPr>
          <p:nvPr>
            <p:custDataLst>
              <p:tags r:id="rId5"/>
            </p:custDataLst>
          </p:nvPr>
        </p:nvSpPr>
        <p:spPr bwMode="gray">
          <a:xfrm>
            <a:off x="1883810" y="4441219"/>
            <a:ext cx="5327889" cy="370569"/>
          </a:xfrm>
          <a:prstGeom prst="rect">
            <a:avLst/>
          </a:prstGeom>
          <a:ln>
            <a:noFill/>
          </a:ln>
        </p:spPr>
        <p:txBody>
          <a:bodyPr vert="horz" lIns="162000" tIns="0" rIns="0" bIns="5400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2000" dirty="0"/>
              <a:t>Отчет за период с </a:t>
            </a:r>
            <a:r>
              <a:rPr lang="ru-RU" sz="2000" b="1" dirty="0"/>
              <a:t>12 мая 2015 </a:t>
            </a:r>
            <a:r>
              <a:rPr lang="ru-RU" sz="2000" dirty="0"/>
              <a:t>по </a:t>
            </a:r>
            <a:r>
              <a:rPr lang="ru-RU" sz="3600" b="1" dirty="0">
                <a:solidFill>
                  <a:srgbClr val="C00000"/>
                </a:solidFill>
              </a:rPr>
              <a:t>???</a:t>
            </a:r>
            <a:endParaRPr lang="en-US" sz="3600" b="1" dirty="0">
              <a:solidFill>
                <a:srgbClr val="C00000"/>
              </a:solidFill>
            </a:endParaRPr>
          </a:p>
        </p:txBody>
      </p:sp>
      <p:sp>
        <p:nvSpPr>
          <p:cNvPr id="51" name="Text Placeholder 2"/>
          <p:cNvSpPr txBox="1">
            <a:spLocks/>
          </p:cNvSpPr>
          <p:nvPr>
            <p:custDataLst>
              <p:tags r:id="rId6"/>
            </p:custDataLst>
          </p:nvPr>
        </p:nvSpPr>
        <p:spPr bwMode="gray">
          <a:xfrm>
            <a:off x="5364088" y="5457200"/>
            <a:ext cx="3312369" cy="370569"/>
          </a:xfrm>
          <a:prstGeom prst="rect">
            <a:avLst/>
          </a:prstGeom>
          <a:ln>
            <a:noFill/>
          </a:ln>
        </p:spPr>
        <p:txBody>
          <a:bodyPr vert="horz" lIns="162000" tIns="0" rIns="0" bIns="5400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2800" b="1" dirty="0">
                <a:solidFill>
                  <a:srgbClr val="C00000"/>
                </a:solidFill>
              </a:rPr>
              <a:t>??? Срок подачи ???</a:t>
            </a:r>
            <a:endParaRPr lang="en-US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29118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1756702" y="3638741"/>
            <a:ext cx="0" cy="1191055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7088435" y="3574815"/>
            <a:ext cx="0" cy="1254981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5076056" y="362670"/>
            <a:ext cx="31481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Планирование и периодичность ПООБ 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custDataLst>
              <p:tags r:id="rId1"/>
            </p:custDataLst>
            <p:extLst/>
          </p:nvPr>
        </p:nvGraphicFramePr>
        <p:xfrm>
          <a:off x="1187624" y="2017313"/>
          <a:ext cx="7344816" cy="22967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0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4288618531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968970936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3210981077"/>
                    </a:ext>
                  </a:extLst>
                </a:gridCol>
              </a:tblGrid>
              <a:tr h="144016"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7-й год</a:t>
                      </a:r>
                      <a:endParaRPr lang="en-US" sz="11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8-й</a:t>
                      </a:r>
                      <a:r>
                        <a:rPr lang="ru-RU" sz="1100" b="1" baseline="0" dirty="0">
                          <a:solidFill>
                            <a:schemeClr val="bg1"/>
                          </a:solidFill>
                          <a:latin typeface="+mn-lt"/>
                        </a:rPr>
                        <a:t> год</a:t>
                      </a:r>
                      <a:endParaRPr lang="en-US" sz="1100" b="1" dirty="0">
                        <a:solidFill>
                          <a:schemeClr val="accent4"/>
                        </a:solidFill>
                        <a:latin typeface="Merck" panose="02060803030401040103" pitchFamily="18" charset="0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9-й</a:t>
                      </a:r>
                      <a:r>
                        <a:rPr lang="ru-RU" sz="1100" b="1" baseline="0" dirty="0">
                          <a:solidFill>
                            <a:schemeClr val="bg1"/>
                          </a:solidFill>
                          <a:latin typeface="+mn-lt"/>
                        </a:rPr>
                        <a:t> год</a:t>
                      </a:r>
                      <a:endParaRPr lang="en-US" sz="1100" b="1" dirty="0">
                        <a:solidFill>
                          <a:schemeClr val="accent4"/>
                        </a:solidFill>
                        <a:latin typeface="Merck" panose="02060803030401040103" pitchFamily="18" charset="0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10-й год</a:t>
                      </a:r>
                      <a:endParaRPr lang="en-US" sz="1100" b="1" kern="1200" baseline="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baseline="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11-й год</a:t>
                      </a:r>
                      <a:endParaRPr lang="en-US" sz="1100" b="1" kern="1200" baseline="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1692"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1692"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1692">
                <a:tc>
                  <a:txBody>
                    <a:bodyPr/>
                    <a:lstStyle/>
                    <a:p>
                      <a:pPr algn="ctr"/>
                      <a:endParaRPr lang="en-US" sz="600" dirty="0"/>
                    </a:p>
                  </a:txBody>
                  <a:tcPr marL="27000" marR="27000" marT="27000" marB="2700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27000" marR="27000" marT="27000" marB="27000" anchor="ctr">
                    <a:lnL w="9525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8" name="Freihandform 46"/>
          <p:cNvSpPr>
            <a:spLocks/>
          </p:cNvSpPr>
          <p:nvPr>
            <p:custDataLst>
              <p:tags r:id="rId2"/>
            </p:custDataLst>
          </p:nvPr>
        </p:nvSpPr>
        <p:spPr bwMode="gray">
          <a:xfrm>
            <a:off x="1756702" y="3488444"/>
            <a:ext cx="5335578" cy="300595"/>
          </a:xfrm>
          <a:custGeom>
            <a:avLst/>
            <a:gdLst>
              <a:gd name="connsiteX0" fmla="*/ 40933 w 4377654"/>
              <a:gd name="connsiteY0" fmla="*/ 0 h 144000"/>
              <a:gd name="connsiteX1" fmla="*/ 3048452 w 4377654"/>
              <a:gd name="connsiteY1" fmla="*/ 0 h 144000"/>
              <a:gd name="connsiteX2" fmla="*/ 3098299 w 4377654"/>
              <a:gd name="connsiteY2" fmla="*/ 0 h 144000"/>
              <a:gd name="connsiteX3" fmla="*/ 3321187 w 4377654"/>
              <a:gd name="connsiteY3" fmla="*/ 0 h 144000"/>
              <a:gd name="connsiteX4" fmla="*/ 3794440 w 4377654"/>
              <a:gd name="connsiteY4" fmla="*/ 0 h 144000"/>
              <a:gd name="connsiteX5" fmla="*/ 3803717 w 4377654"/>
              <a:gd name="connsiteY5" fmla="*/ 0 h 144000"/>
              <a:gd name="connsiteX6" fmla="*/ 4067175 w 4377654"/>
              <a:gd name="connsiteY6" fmla="*/ 0 h 144000"/>
              <a:gd name="connsiteX7" fmla="*/ 4076451 w 4377654"/>
              <a:gd name="connsiteY7" fmla="*/ 0 h 144000"/>
              <a:gd name="connsiteX8" fmla="*/ 4076888 w 4377654"/>
              <a:gd name="connsiteY8" fmla="*/ 94 h 144000"/>
              <a:gd name="connsiteX9" fmla="*/ 4301173 w 4377654"/>
              <a:gd name="connsiteY9" fmla="*/ 94 h 144000"/>
              <a:gd name="connsiteX10" fmla="*/ 4310443 w 4377654"/>
              <a:gd name="connsiteY10" fmla="*/ 94 h 144000"/>
              <a:gd name="connsiteX11" fmla="*/ 4329757 w 4377654"/>
              <a:gd name="connsiteY11" fmla="*/ 7859 h 144000"/>
              <a:gd name="connsiteX12" fmla="*/ 4375337 w 4377654"/>
              <a:gd name="connsiteY12" fmla="*/ 64283 h 144000"/>
              <a:gd name="connsiteX13" fmla="*/ 4375337 w 4377654"/>
              <a:gd name="connsiteY13" fmla="*/ 79812 h 144000"/>
              <a:gd name="connsiteX14" fmla="*/ 4329757 w 4377654"/>
              <a:gd name="connsiteY14" fmla="*/ 136236 h 144000"/>
              <a:gd name="connsiteX15" fmla="*/ 4310443 w 4377654"/>
              <a:gd name="connsiteY15" fmla="*/ 144000 h 144000"/>
              <a:gd name="connsiteX16" fmla="*/ 4302718 w 4377654"/>
              <a:gd name="connsiteY16" fmla="*/ 144000 h 144000"/>
              <a:gd name="connsiteX17" fmla="*/ 4301173 w 4377654"/>
              <a:gd name="connsiteY17" fmla="*/ 144000 h 144000"/>
              <a:gd name="connsiteX18" fmla="*/ 4164914 w 4377654"/>
              <a:gd name="connsiteY18" fmla="*/ 144000 h 144000"/>
              <a:gd name="connsiteX19" fmla="*/ 4076451 w 4377654"/>
              <a:gd name="connsiteY19" fmla="*/ 144000 h 144000"/>
              <a:gd name="connsiteX20" fmla="*/ 4069687 w 4377654"/>
              <a:gd name="connsiteY20" fmla="*/ 144000 h 144000"/>
              <a:gd name="connsiteX21" fmla="*/ 4068721 w 4377654"/>
              <a:gd name="connsiteY21" fmla="*/ 144000 h 144000"/>
              <a:gd name="connsiteX22" fmla="*/ 4067175 w 4377654"/>
              <a:gd name="connsiteY22" fmla="*/ 144000 h 144000"/>
              <a:gd name="connsiteX23" fmla="*/ 4045664 w 4377654"/>
              <a:gd name="connsiteY23" fmla="*/ 144000 h 144000"/>
              <a:gd name="connsiteX24" fmla="*/ 4037709 w 4377654"/>
              <a:gd name="connsiteY24" fmla="*/ 144000 h 144000"/>
              <a:gd name="connsiteX25" fmla="*/ 4029983 w 4377654"/>
              <a:gd name="connsiteY25" fmla="*/ 144000 h 144000"/>
              <a:gd name="connsiteX26" fmla="*/ 4028438 w 4377654"/>
              <a:gd name="connsiteY26" fmla="*/ 144000 h 144000"/>
              <a:gd name="connsiteX27" fmla="*/ 3942289 w 4377654"/>
              <a:gd name="connsiteY27" fmla="*/ 144000 h 144000"/>
              <a:gd name="connsiteX28" fmla="*/ 3930827 w 4377654"/>
              <a:gd name="connsiteY28" fmla="*/ 144000 h 144000"/>
              <a:gd name="connsiteX29" fmla="*/ 3892179 w 4377654"/>
              <a:gd name="connsiteY29" fmla="*/ 144000 h 144000"/>
              <a:gd name="connsiteX30" fmla="*/ 3853654 w 4377654"/>
              <a:gd name="connsiteY30" fmla="*/ 144000 h 144000"/>
              <a:gd name="connsiteX31" fmla="*/ 3811500 w 4377654"/>
              <a:gd name="connsiteY31" fmla="*/ 144000 h 144000"/>
              <a:gd name="connsiteX32" fmla="*/ 3803717 w 4377654"/>
              <a:gd name="connsiteY32" fmla="*/ 144000 h 144000"/>
              <a:gd name="connsiteX33" fmla="*/ 3796953 w 4377654"/>
              <a:gd name="connsiteY33" fmla="*/ 144000 h 144000"/>
              <a:gd name="connsiteX34" fmla="*/ 3795986 w 4377654"/>
              <a:gd name="connsiteY34" fmla="*/ 144000 h 144000"/>
              <a:gd name="connsiteX35" fmla="*/ 3794440 w 4377654"/>
              <a:gd name="connsiteY35" fmla="*/ 144000 h 144000"/>
              <a:gd name="connsiteX36" fmla="*/ 3778627 w 4377654"/>
              <a:gd name="connsiteY36" fmla="*/ 144000 h 144000"/>
              <a:gd name="connsiteX37" fmla="*/ 3772929 w 4377654"/>
              <a:gd name="connsiteY37" fmla="*/ 144000 h 144000"/>
              <a:gd name="connsiteX38" fmla="*/ 3716073 w 4377654"/>
              <a:gd name="connsiteY38" fmla="*/ 144000 h 144000"/>
              <a:gd name="connsiteX39" fmla="*/ 3708057 w 4377654"/>
              <a:gd name="connsiteY39" fmla="*/ 144000 h 144000"/>
              <a:gd name="connsiteX40" fmla="*/ 3669554 w 4377654"/>
              <a:gd name="connsiteY40" fmla="*/ 144000 h 144000"/>
              <a:gd name="connsiteX41" fmla="*/ 3658093 w 4377654"/>
              <a:gd name="connsiteY41" fmla="*/ 144000 h 144000"/>
              <a:gd name="connsiteX42" fmla="*/ 3623848 w 4377654"/>
              <a:gd name="connsiteY42" fmla="*/ 144000 h 144000"/>
              <a:gd name="connsiteX43" fmla="*/ 3619365 w 4377654"/>
              <a:gd name="connsiteY43" fmla="*/ 144000 h 144000"/>
              <a:gd name="connsiteX44" fmla="*/ 3580920 w 4377654"/>
              <a:gd name="connsiteY44" fmla="*/ 144000 h 144000"/>
              <a:gd name="connsiteX45" fmla="*/ 3567908 w 4377654"/>
              <a:gd name="connsiteY45" fmla="*/ 144000 h 144000"/>
              <a:gd name="connsiteX46" fmla="*/ 3544288 w 4377654"/>
              <a:gd name="connsiteY46" fmla="*/ 144000 h 144000"/>
              <a:gd name="connsiteX47" fmla="*/ 3539182 w 4377654"/>
              <a:gd name="connsiteY47" fmla="*/ 144000 h 144000"/>
              <a:gd name="connsiteX48" fmla="*/ 3538765 w 4377654"/>
              <a:gd name="connsiteY48" fmla="*/ 144000 h 144000"/>
              <a:gd name="connsiteX49" fmla="*/ 3528599 w 4377654"/>
              <a:gd name="connsiteY49" fmla="*/ 144000 h 144000"/>
              <a:gd name="connsiteX50" fmla="*/ 3527087 w 4377654"/>
              <a:gd name="connsiteY50" fmla="*/ 144000 h 144000"/>
              <a:gd name="connsiteX51" fmla="*/ 3505893 w 4377654"/>
              <a:gd name="connsiteY51" fmla="*/ 144000 h 144000"/>
              <a:gd name="connsiteX52" fmla="*/ 3481693 w 4377654"/>
              <a:gd name="connsiteY52" fmla="*/ 144000 h 144000"/>
              <a:gd name="connsiteX53" fmla="*/ 3443338 w 4377654"/>
              <a:gd name="connsiteY53" fmla="*/ 144000 h 144000"/>
              <a:gd name="connsiteX54" fmla="*/ 3435322 w 4377654"/>
              <a:gd name="connsiteY54" fmla="*/ 144000 h 144000"/>
              <a:gd name="connsiteX55" fmla="*/ 3419272 w 4377654"/>
              <a:gd name="connsiteY55" fmla="*/ 144000 h 144000"/>
              <a:gd name="connsiteX56" fmla="*/ 3372364 w 4377654"/>
              <a:gd name="connsiteY56" fmla="*/ 144000 h 144000"/>
              <a:gd name="connsiteX57" fmla="*/ 3351113 w 4377654"/>
              <a:gd name="connsiteY57" fmla="*/ 144000 h 144000"/>
              <a:gd name="connsiteX58" fmla="*/ 3346630 w 4377654"/>
              <a:gd name="connsiteY58" fmla="*/ 144000 h 144000"/>
              <a:gd name="connsiteX59" fmla="*/ 3316223 w 4377654"/>
              <a:gd name="connsiteY59" fmla="*/ 144000 h 144000"/>
              <a:gd name="connsiteX60" fmla="*/ 3295539 w 4377654"/>
              <a:gd name="connsiteY60" fmla="*/ 144000 h 144000"/>
              <a:gd name="connsiteX61" fmla="*/ 3295173 w 4377654"/>
              <a:gd name="connsiteY61" fmla="*/ 144000 h 144000"/>
              <a:gd name="connsiteX62" fmla="*/ 3292584 w 4377654"/>
              <a:gd name="connsiteY62" fmla="*/ 144000 h 144000"/>
              <a:gd name="connsiteX63" fmla="*/ 3271554 w 4377654"/>
              <a:gd name="connsiteY63" fmla="*/ 144000 h 144000"/>
              <a:gd name="connsiteX64" fmla="*/ 3266448 w 4377654"/>
              <a:gd name="connsiteY64" fmla="*/ 144000 h 144000"/>
              <a:gd name="connsiteX65" fmla="*/ 3254353 w 4377654"/>
              <a:gd name="connsiteY65" fmla="*/ 144000 h 144000"/>
              <a:gd name="connsiteX66" fmla="*/ 3208959 w 4377654"/>
              <a:gd name="connsiteY66" fmla="*/ 144000 h 144000"/>
              <a:gd name="connsiteX67" fmla="*/ 3098299 w 4377654"/>
              <a:gd name="connsiteY67" fmla="*/ 144000 h 144000"/>
              <a:gd name="connsiteX68" fmla="*/ 3043488 w 4377654"/>
              <a:gd name="connsiteY68" fmla="*/ 144000 h 144000"/>
              <a:gd name="connsiteX69" fmla="*/ 3019849 w 4377654"/>
              <a:gd name="connsiteY69" fmla="*/ 144000 h 144000"/>
              <a:gd name="connsiteX70" fmla="*/ 40933 w 4377654"/>
              <a:gd name="connsiteY70" fmla="*/ 144000 h 144000"/>
              <a:gd name="connsiteX71" fmla="*/ 0 w 4377654"/>
              <a:gd name="connsiteY71" fmla="*/ 103067 h 144000"/>
              <a:gd name="connsiteX72" fmla="*/ 0 w 4377654"/>
              <a:gd name="connsiteY72" fmla="*/ 40933 h 144000"/>
              <a:gd name="connsiteX73" fmla="*/ 40933 w 4377654"/>
              <a:gd name="connsiteY73" fmla="*/ 0 h 1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4377654" h="144000">
                <a:moveTo>
                  <a:pt x="40933" y="0"/>
                </a:moveTo>
                <a:lnTo>
                  <a:pt x="3048452" y="0"/>
                </a:lnTo>
                <a:lnTo>
                  <a:pt x="3098299" y="0"/>
                </a:lnTo>
                <a:lnTo>
                  <a:pt x="3321187" y="0"/>
                </a:lnTo>
                <a:lnTo>
                  <a:pt x="3794440" y="0"/>
                </a:lnTo>
                <a:lnTo>
                  <a:pt x="3803717" y="0"/>
                </a:lnTo>
                <a:lnTo>
                  <a:pt x="4067175" y="0"/>
                </a:lnTo>
                <a:cubicBezTo>
                  <a:pt x="4076451" y="0"/>
                  <a:pt x="4076451" y="0"/>
                  <a:pt x="4076451" y="0"/>
                </a:cubicBezTo>
                <a:lnTo>
                  <a:pt x="4076888" y="94"/>
                </a:lnTo>
                <a:lnTo>
                  <a:pt x="4301173" y="94"/>
                </a:lnTo>
                <a:cubicBezTo>
                  <a:pt x="4310443" y="94"/>
                  <a:pt x="4310443" y="94"/>
                  <a:pt x="4310443" y="94"/>
                </a:cubicBezTo>
                <a:cubicBezTo>
                  <a:pt x="4317396" y="94"/>
                  <a:pt x="4325894" y="3718"/>
                  <a:pt x="4329757" y="7859"/>
                </a:cubicBezTo>
                <a:cubicBezTo>
                  <a:pt x="4375337" y="64283"/>
                  <a:pt x="4375337" y="64283"/>
                  <a:pt x="4375337" y="64283"/>
                </a:cubicBezTo>
                <a:cubicBezTo>
                  <a:pt x="4378427" y="68424"/>
                  <a:pt x="4378427" y="75671"/>
                  <a:pt x="4375337" y="79812"/>
                </a:cubicBezTo>
                <a:cubicBezTo>
                  <a:pt x="4329757" y="136236"/>
                  <a:pt x="4329757" y="136236"/>
                  <a:pt x="4329757" y="136236"/>
                </a:cubicBezTo>
                <a:cubicBezTo>
                  <a:pt x="4325894" y="140377"/>
                  <a:pt x="4317396" y="144000"/>
                  <a:pt x="4310443" y="144000"/>
                </a:cubicBezTo>
                <a:cubicBezTo>
                  <a:pt x="4302718" y="144000"/>
                  <a:pt x="4302718" y="144000"/>
                  <a:pt x="4302718" y="144000"/>
                </a:cubicBezTo>
                <a:cubicBezTo>
                  <a:pt x="4301173" y="144000"/>
                  <a:pt x="4301173" y="144000"/>
                  <a:pt x="4301173" y="144000"/>
                </a:cubicBezTo>
                <a:cubicBezTo>
                  <a:pt x="4252793" y="144000"/>
                  <a:pt x="4207436" y="144000"/>
                  <a:pt x="4164914" y="144000"/>
                </a:cubicBezTo>
                <a:lnTo>
                  <a:pt x="4076451" y="144000"/>
                </a:lnTo>
                <a:lnTo>
                  <a:pt x="4069687" y="144000"/>
                </a:lnTo>
                <a:lnTo>
                  <a:pt x="4068721" y="144000"/>
                </a:lnTo>
                <a:lnTo>
                  <a:pt x="4067175" y="144000"/>
                </a:lnTo>
                <a:lnTo>
                  <a:pt x="4045664" y="144000"/>
                </a:lnTo>
                <a:lnTo>
                  <a:pt x="4037709" y="144000"/>
                </a:lnTo>
                <a:lnTo>
                  <a:pt x="4029983" y="144000"/>
                </a:lnTo>
                <a:lnTo>
                  <a:pt x="4028438" y="144000"/>
                </a:lnTo>
                <a:lnTo>
                  <a:pt x="3942289" y="144000"/>
                </a:lnTo>
                <a:lnTo>
                  <a:pt x="3930827" y="144000"/>
                </a:lnTo>
                <a:lnTo>
                  <a:pt x="3892179" y="144000"/>
                </a:lnTo>
                <a:lnTo>
                  <a:pt x="3853654" y="144000"/>
                </a:lnTo>
                <a:lnTo>
                  <a:pt x="3811500" y="144000"/>
                </a:lnTo>
                <a:lnTo>
                  <a:pt x="3803717" y="144000"/>
                </a:lnTo>
                <a:lnTo>
                  <a:pt x="3796953" y="144000"/>
                </a:lnTo>
                <a:lnTo>
                  <a:pt x="3795986" y="144000"/>
                </a:lnTo>
                <a:lnTo>
                  <a:pt x="3794440" y="144000"/>
                </a:lnTo>
                <a:lnTo>
                  <a:pt x="3778627" y="144000"/>
                </a:lnTo>
                <a:lnTo>
                  <a:pt x="3772929" y="144000"/>
                </a:lnTo>
                <a:lnTo>
                  <a:pt x="3716073" y="144000"/>
                </a:lnTo>
                <a:lnTo>
                  <a:pt x="3708057" y="144000"/>
                </a:lnTo>
                <a:lnTo>
                  <a:pt x="3669554" y="144000"/>
                </a:lnTo>
                <a:lnTo>
                  <a:pt x="3658093" y="144000"/>
                </a:lnTo>
                <a:lnTo>
                  <a:pt x="3623848" y="144000"/>
                </a:lnTo>
                <a:lnTo>
                  <a:pt x="3619365" y="144000"/>
                </a:lnTo>
                <a:lnTo>
                  <a:pt x="3580920" y="144000"/>
                </a:lnTo>
                <a:lnTo>
                  <a:pt x="3567908" y="144000"/>
                </a:lnTo>
                <a:lnTo>
                  <a:pt x="3544288" y="144000"/>
                </a:lnTo>
                <a:lnTo>
                  <a:pt x="3539182" y="144000"/>
                </a:lnTo>
                <a:lnTo>
                  <a:pt x="3538765" y="144000"/>
                </a:lnTo>
                <a:lnTo>
                  <a:pt x="3528599" y="144000"/>
                </a:lnTo>
                <a:cubicBezTo>
                  <a:pt x="3527087" y="144000"/>
                  <a:pt x="3527087" y="144000"/>
                  <a:pt x="3527087" y="144000"/>
                </a:cubicBezTo>
                <a:lnTo>
                  <a:pt x="3505893" y="144000"/>
                </a:lnTo>
                <a:lnTo>
                  <a:pt x="3481693" y="144000"/>
                </a:lnTo>
                <a:lnTo>
                  <a:pt x="3443338" y="144000"/>
                </a:lnTo>
                <a:lnTo>
                  <a:pt x="3435322" y="144000"/>
                </a:lnTo>
                <a:lnTo>
                  <a:pt x="3419272" y="144000"/>
                </a:lnTo>
                <a:cubicBezTo>
                  <a:pt x="3401174" y="144000"/>
                  <a:pt x="3385661" y="144000"/>
                  <a:pt x="3372364" y="144000"/>
                </a:cubicBezTo>
                <a:lnTo>
                  <a:pt x="3351113" y="144000"/>
                </a:lnTo>
                <a:lnTo>
                  <a:pt x="3346630" y="144000"/>
                </a:lnTo>
                <a:lnTo>
                  <a:pt x="3316223" y="144000"/>
                </a:lnTo>
                <a:cubicBezTo>
                  <a:pt x="3304403" y="144000"/>
                  <a:pt x="3298494" y="144000"/>
                  <a:pt x="3295539" y="144000"/>
                </a:cubicBezTo>
                <a:lnTo>
                  <a:pt x="3295173" y="144000"/>
                </a:lnTo>
                <a:lnTo>
                  <a:pt x="3292584" y="144000"/>
                </a:lnTo>
                <a:lnTo>
                  <a:pt x="3271554" y="144000"/>
                </a:lnTo>
                <a:lnTo>
                  <a:pt x="3266448" y="144000"/>
                </a:lnTo>
                <a:cubicBezTo>
                  <a:pt x="3254353" y="144000"/>
                  <a:pt x="3254353" y="144000"/>
                  <a:pt x="3254353" y="144000"/>
                </a:cubicBezTo>
                <a:lnTo>
                  <a:pt x="3208959" y="144000"/>
                </a:lnTo>
                <a:lnTo>
                  <a:pt x="3098299" y="144000"/>
                </a:lnTo>
                <a:lnTo>
                  <a:pt x="3043488" y="144000"/>
                </a:lnTo>
                <a:cubicBezTo>
                  <a:pt x="3019849" y="144000"/>
                  <a:pt x="3019849" y="144000"/>
                  <a:pt x="3019849" y="144000"/>
                </a:cubicBezTo>
                <a:lnTo>
                  <a:pt x="40933" y="144000"/>
                </a:lnTo>
                <a:cubicBezTo>
                  <a:pt x="18326" y="144000"/>
                  <a:pt x="0" y="125674"/>
                  <a:pt x="0" y="103067"/>
                </a:cubicBezTo>
                <a:lnTo>
                  <a:pt x="0" y="40933"/>
                </a:lnTo>
                <a:cubicBezTo>
                  <a:pt x="0" y="18326"/>
                  <a:pt x="18326" y="0"/>
                  <a:pt x="40933" y="0"/>
                </a:cubicBezTo>
                <a:close/>
              </a:path>
            </a:pathLst>
          </a:custGeom>
          <a:ln/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216000" tIns="34290" rIns="324000" bIns="3429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71" name="Text Placeholder 2"/>
          <p:cNvSpPr txBox="1">
            <a:spLocks/>
          </p:cNvSpPr>
          <p:nvPr>
            <p:custDataLst>
              <p:tags r:id="rId3"/>
            </p:custDataLst>
          </p:nvPr>
        </p:nvSpPr>
        <p:spPr bwMode="gray">
          <a:xfrm>
            <a:off x="3203848" y="3093580"/>
            <a:ext cx="2160240" cy="370569"/>
          </a:xfrm>
          <a:prstGeom prst="rect">
            <a:avLst/>
          </a:prstGeom>
          <a:ln>
            <a:noFill/>
          </a:ln>
        </p:spPr>
        <p:txBody>
          <a:bodyPr vert="horz" lIns="162000" tIns="0" rIns="0" bIns="5400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2000" b="1" dirty="0"/>
              <a:t>Трехлетний ПООБ</a:t>
            </a:r>
            <a:endParaRPr lang="en-US" sz="2000" dirty="0"/>
          </a:p>
        </p:txBody>
      </p:sp>
      <p:sp>
        <p:nvSpPr>
          <p:cNvPr id="86" name="Rectangle 85"/>
          <p:cNvSpPr/>
          <p:nvPr/>
        </p:nvSpPr>
        <p:spPr>
          <a:xfrm>
            <a:off x="197175" y="5513659"/>
            <a:ext cx="311905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0F69AF"/>
                </a:solidFill>
              </a:rPr>
              <a:t>МДР (</a:t>
            </a:r>
            <a:r>
              <a:rPr lang="en-US" sz="1600" b="1" dirty="0">
                <a:solidFill>
                  <a:srgbClr val="0F69AF"/>
                </a:solidFill>
              </a:rPr>
              <a:t>IBD)</a:t>
            </a:r>
            <a:r>
              <a:rPr lang="ru-RU" sz="1600" b="1" dirty="0">
                <a:solidFill>
                  <a:srgbClr val="0F69AF"/>
                </a:solidFill>
              </a:rPr>
              <a:t> = 12 мая 2008</a:t>
            </a:r>
            <a:endParaRPr lang="en-US" sz="1600" i="1" dirty="0">
              <a:solidFill>
                <a:srgbClr val="0F69AF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1187624" y="1385384"/>
            <a:ext cx="67202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/>
              <a:t>Стандартный порядок подачи ПООБ. Задание на примере</a:t>
            </a:r>
            <a:endParaRPr lang="en-US" sz="2000" i="1" dirty="0"/>
          </a:p>
        </p:txBody>
      </p:sp>
      <p:sp>
        <p:nvSpPr>
          <p:cNvPr id="32" name="Arrow: Right 31"/>
          <p:cNvSpPr/>
          <p:nvPr/>
        </p:nvSpPr>
        <p:spPr>
          <a:xfrm>
            <a:off x="7092280" y="3326797"/>
            <a:ext cx="1440160" cy="588628"/>
          </a:xfrm>
          <a:prstGeom prst="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Freihandform 46"/>
          <p:cNvSpPr>
            <a:spLocks/>
          </p:cNvSpPr>
          <p:nvPr>
            <p:custDataLst>
              <p:tags r:id="rId4"/>
            </p:custDataLst>
          </p:nvPr>
        </p:nvSpPr>
        <p:spPr bwMode="gray">
          <a:xfrm>
            <a:off x="1187622" y="3492984"/>
            <a:ext cx="569078" cy="290698"/>
          </a:xfrm>
          <a:custGeom>
            <a:avLst/>
            <a:gdLst>
              <a:gd name="connsiteX0" fmla="*/ 40933 w 4377654"/>
              <a:gd name="connsiteY0" fmla="*/ 0 h 144000"/>
              <a:gd name="connsiteX1" fmla="*/ 3048452 w 4377654"/>
              <a:gd name="connsiteY1" fmla="*/ 0 h 144000"/>
              <a:gd name="connsiteX2" fmla="*/ 3098299 w 4377654"/>
              <a:gd name="connsiteY2" fmla="*/ 0 h 144000"/>
              <a:gd name="connsiteX3" fmla="*/ 3321187 w 4377654"/>
              <a:gd name="connsiteY3" fmla="*/ 0 h 144000"/>
              <a:gd name="connsiteX4" fmla="*/ 3794440 w 4377654"/>
              <a:gd name="connsiteY4" fmla="*/ 0 h 144000"/>
              <a:gd name="connsiteX5" fmla="*/ 3803717 w 4377654"/>
              <a:gd name="connsiteY5" fmla="*/ 0 h 144000"/>
              <a:gd name="connsiteX6" fmla="*/ 4067175 w 4377654"/>
              <a:gd name="connsiteY6" fmla="*/ 0 h 144000"/>
              <a:gd name="connsiteX7" fmla="*/ 4076451 w 4377654"/>
              <a:gd name="connsiteY7" fmla="*/ 0 h 144000"/>
              <a:gd name="connsiteX8" fmla="*/ 4076888 w 4377654"/>
              <a:gd name="connsiteY8" fmla="*/ 94 h 144000"/>
              <a:gd name="connsiteX9" fmla="*/ 4301173 w 4377654"/>
              <a:gd name="connsiteY9" fmla="*/ 94 h 144000"/>
              <a:gd name="connsiteX10" fmla="*/ 4310443 w 4377654"/>
              <a:gd name="connsiteY10" fmla="*/ 94 h 144000"/>
              <a:gd name="connsiteX11" fmla="*/ 4329757 w 4377654"/>
              <a:gd name="connsiteY11" fmla="*/ 7859 h 144000"/>
              <a:gd name="connsiteX12" fmla="*/ 4375337 w 4377654"/>
              <a:gd name="connsiteY12" fmla="*/ 64283 h 144000"/>
              <a:gd name="connsiteX13" fmla="*/ 4375337 w 4377654"/>
              <a:gd name="connsiteY13" fmla="*/ 79812 h 144000"/>
              <a:gd name="connsiteX14" fmla="*/ 4329757 w 4377654"/>
              <a:gd name="connsiteY14" fmla="*/ 136236 h 144000"/>
              <a:gd name="connsiteX15" fmla="*/ 4310443 w 4377654"/>
              <a:gd name="connsiteY15" fmla="*/ 144000 h 144000"/>
              <a:gd name="connsiteX16" fmla="*/ 4302718 w 4377654"/>
              <a:gd name="connsiteY16" fmla="*/ 144000 h 144000"/>
              <a:gd name="connsiteX17" fmla="*/ 4301173 w 4377654"/>
              <a:gd name="connsiteY17" fmla="*/ 144000 h 144000"/>
              <a:gd name="connsiteX18" fmla="*/ 4164914 w 4377654"/>
              <a:gd name="connsiteY18" fmla="*/ 144000 h 144000"/>
              <a:gd name="connsiteX19" fmla="*/ 4076451 w 4377654"/>
              <a:gd name="connsiteY19" fmla="*/ 144000 h 144000"/>
              <a:gd name="connsiteX20" fmla="*/ 4069687 w 4377654"/>
              <a:gd name="connsiteY20" fmla="*/ 144000 h 144000"/>
              <a:gd name="connsiteX21" fmla="*/ 4068721 w 4377654"/>
              <a:gd name="connsiteY21" fmla="*/ 144000 h 144000"/>
              <a:gd name="connsiteX22" fmla="*/ 4067175 w 4377654"/>
              <a:gd name="connsiteY22" fmla="*/ 144000 h 144000"/>
              <a:gd name="connsiteX23" fmla="*/ 4045664 w 4377654"/>
              <a:gd name="connsiteY23" fmla="*/ 144000 h 144000"/>
              <a:gd name="connsiteX24" fmla="*/ 4037709 w 4377654"/>
              <a:gd name="connsiteY24" fmla="*/ 144000 h 144000"/>
              <a:gd name="connsiteX25" fmla="*/ 4029983 w 4377654"/>
              <a:gd name="connsiteY25" fmla="*/ 144000 h 144000"/>
              <a:gd name="connsiteX26" fmla="*/ 4028438 w 4377654"/>
              <a:gd name="connsiteY26" fmla="*/ 144000 h 144000"/>
              <a:gd name="connsiteX27" fmla="*/ 3942289 w 4377654"/>
              <a:gd name="connsiteY27" fmla="*/ 144000 h 144000"/>
              <a:gd name="connsiteX28" fmla="*/ 3930827 w 4377654"/>
              <a:gd name="connsiteY28" fmla="*/ 144000 h 144000"/>
              <a:gd name="connsiteX29" fmla="*/ 3892179 w 4377654"/>
              <a:gd name="connsiteY29" fmla="*/ 144000 h 144000"/>
              <a:gd name="connsiteX30" fmla="*/ 3853654 w 4377654"/>
              <a:gd name="connsiteY30" fmla="*/ 144000 h 144000"/>
              <a:gd name="connsiteX31" fmla="*/ 3811500 w 4377654"/>
              <a:gd name="connsiteY31" fmla="*/ 144000 h 144000"/>
              <a:gd name="connsiteX32" fmla="*/ 3803717 w 4377654"/>
              <a:gd name="connsiteY32" fmla="*/ 144000 h 144000"/>
              <a:gd name="connsiteX33" fmla="*/ 3796953 w 4377654"/>
              <a:gd name="connsiteY33" fmla="*/ 144000 h 144000"/>
              <a:gd name="connsiteX34" fmla="*/ 3795986 w 4377654"/>
              <a:gd name="connsiteY34" fmla="*/ 144000 h 144000"/>
              <a:gd name="connsiteX35" fmla="*/ 3794440 w 4377654"/>
              <a:gd name="connsiteY35" fmla="*/ 144000 h 144000"/>
              <a:gd name="connsiteX36" fmla="*/ 3778627 w 4377654"/>
              <a:gd name="connsiteY36" fmla="*/ 144000 h 144000"/>
              <a:gd name="connsiteX37" fmla="*/ 3772929 w 4377654"/>
              <a:gd name="connsiteY37" fmla="*/ 144000 h 144000"/>
              <a:gd name="connsiteX38" fmla="*/ 3716073 w 4377654"/>
              <a:gd name="connsiteY38" fmla="*/ 144000 h 144000"/>
              <a:gd name="connsiteX39" fmla="*/ 3708057 w 4377654"/>
              <a:gd name="connsiteY39" fmla="*/ 144000 h 144000"/>
              <a:gd name="connsiteX40" fmla="*/ 3669554 w 4377654"/>
              <a:gd name="connsiteY40" fmla="*/ 144000 h 144000"/>
              <a:gd name="connsiteX41" fmla="*/ 3658093 w 4377654"/>
              <a:gd name="connsiteY41" fmla="*/ 144000 h 144000"/>
              <a:gd name="connsiteX42" fmla="*/ 3623848 w 4377654"/>
              <a:gd name="connsiteY42" fmla="*/ 144000 h 144000"/>
              <a:gd name="connsiteX43" fmla="*/ 3619365 w 4377654"/>
              <a:gd name="connsiteY43" fmla="*/ 144000 h 144000"/>
              <a:gd name="connsiteX44" fmla="*/ 3580920 w 4377654"/>
              <a:gd name="connsiteY44" fmla="*/ 144000 h 144000"/>
              <a:gd name="connsiteX45" fmla="*/ 3567908 w 4377654"/>
              <a:gd name="connsiteY45" fmla="*/ 144000 h 144000"/>
              <a:gd name="connsiteX46" fmla="*/ 3544288 w 4377654"/>
              <a:gd name="connsiteY46" fmla="*/ 144000 h 144000"/>
              <a:gd name="connsiteX47" fmla="*/ 3539182 w 4377654"/>
              <a:gd name="connsiteY47" fmla="*/ 144000 h 144000"/>
              <a:gd name="connsiteX48" fmla="*/ 3538765 w 4377654"/>
              <a:gd name="connsiteY48" fmla="*/ 144000 h 144000"/>
              <a:gd name="connsiteX49" fmla="*/ 3528599 w 4377654"/>
              <a:gd name="connsiteY49" fmla="*/ 144000 h 144000"/>
              <a:gd name="connsiteX50" fmla="*/ 3527087 w 4377654"/>
              <a:gd name="connsiteY50" fmla="*/ 144000 h 144000"/>
              <a:gd name="connsiteX51" fmla="*/ 3505893 w 4377654"/>
              <a:gd name="connsiteY51" fmla="*/ 144000 h 144000"/>
              <a:gd name="connsiteX52" fmla="*/ 3481693 w 4377654"/>
              <a:gd name="connsiteY52" fmla="*/ 144000 h 144000"/>
              <a:gd name="connsiteX53" fmla="*/ 3443338 w 4377654"/>
              <a:gd name="connsiteY53" fmla="*/ 144000 h 144000"/>
              <a:gd name="connsiteX54" fmla="*/ 3435322 w 4377654"/>
              <a:gd name="connsiteY54" fmla="*/ 144000 h 144000"/>
              <a:gd name="connsiteX55" fmla="*/ 3419272 w 4377654"/>
              <a:gd name="connsiteY55" fmla="*/ 144000 h 144000"/>
              <a:gd name="connsiteX56" fmla="*/ 3372364 w 4377654"/>
              <a:gd name="connsiteY56" fmla="*/ 144000 h 144000"/>
              <a:gd name="connsiteX57" fmla="*/ 3351113 w 4377654"/>
              <a:gd name="connsiteY57" fmla="*/ 144000 h 144000"/>
              <a:gd name="connsiteX58" fmla="*/ 3346630 w 4377654"/>
              <a:gd name="connsiteY58" fmla="*/ 144000 h 144000"/>
              <a:gd name="connsiteX59" fmla="*/ 3316223 w 4377654"/>
              <a:gd name="connsiteY59" fmla="*/ 144000 h 144000"/>
              <a:gd name="connsiteX60" fmla="*/ 3295539 w 4377654"/>
              <a:gd name="connsiteY60" fmla="*/ 144000 h 144000"/>
              <a:gd name="connsiteX61" fmla="*/ 3295173 w 4377654"/>
              <a:gd name="connsiteY61" fmla="*/ 144000 h 144000"/>
              <a:gd name="connsiteX62" fmla="*/ 3292584 w 4377654"/>
              <a:gd name="connsiteY62" fmla="*/ 144000 h 144000"/>
              <a:gd name="connsiteX63" fmla="*/ 3271554 w 4377654"/>
              <a:gd name="connsiteY63" fmla="*/ 144000 h 144000"/>
              <a:gd name="connsiteX64" fmla="*/ 3266448 w 4377654"/>
              <a:gd name="connsiteY64" fmla="*/ 144000 h 144000"/>
              <a:gd name="connsiteX65" fmla="*/ 3254353 w 4377654"/>
              <a:gd name="connsiteY65" fmla="*/ 144000 h 144000"/>
              <a:gd name="connsiteX66" fmla="*/ 3208959 w 4377654"/>
              <a:gd name="connsiteY66" fmla="*/ 144000 h 144000"/>
              <a:gd name="connsiteX67" fmla="*/ 3098299 w 4377654"/>
              <a:gd name="connsiteY67" fmla="*/ 144000 h 144000"/>
              <a:gd name="connsiteX68" fmla="*/ 3043488 w 4377654"/>
              <a:gd name="connsiteY68" fmla="*/ 144000 h 144000"/>
              <a:gd name="connsiteX69" fmla="*/ 3019849 w 4377654"/>
              <a:gd name="connsiteY69" fmla="*/ 144000 h 144000"/>
              <a:gd name="connsiteX70" fmla="*/ 40933 w 4377654"/>
              <a:gd name="connsiteY70" fmla="*/ 144000 h 144000"/>
              <a:gd name="connsiteX71" fmla="*/ 0 w 4377654"/>
              <a:gd name="connsiteY71" fmla="*/ 103067 h 144000"/>
              <a:gd name="connsiteX72" fmla="*/ 0 w 4377654"/>
              <a:gd name="connsiteY72" fmla="*/ 40933 h 144000"/>
              <a:gd name="connsiteX73" fmla="*/ 40933 w 4377654"/>
              <a:gd name="connsiteY73" fmla="*/ 0 h 1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4377654" h="144000">
                <a:moveTo>
                  <a:pt x="40933" y="0"/>
                </a:moveTo>
                <a:lnTo>
                  <a:pt x="3048452" y="0"/>
                </a:lnTo>
                <a:lnTo>
                  <a:pt x="3098299" y="0"/>
                </a:lnTo>
                <a:lnTo>
                  <a:pt x="3321187" y="0"/>
                </a:lnTo>
                <a:lnTo>
                  <a:pt x="3794440" y="0"/>
                </a:lnTo>
                <a:lnTo>
                  <a:pt x="3803717" y="0"/>
                </a:lnTo>
                <a:lnTo>
                  <a:pt x="4067175" y="0"/>
                </a:lnTo>
                <a:cubicBezTo>
                  <a:pt x="4076451" y="0"/>
                  <a:pt x="4076451" y="0"/>
                  <a:pt x="4076451" y="0"/>
                </a:cubicBezTo>
                <a:lnTo>
                  <a:pt x="4076888" y="94"/>
                </a:lnTo>
                <a:lnTo>
                  <a:pt x="4301173" y="94"/>
                </a:lnTo>
                <a:cubicBezTo>
                  <a:pt x="4310443" y="94"/>
                  <a:pt x="4310443" y="94"/>
                  <a:pt x="4310443" y="94"/>
                </a:cubicBezTo>
                <a:cubicBezTo>
                  <a:pt x="4317396" y="94"/>
                  <a:pt x="4325894" y="3718"/>
                  <a:pt x="4329757" y="7859"/>
                </a:cubicBezTo>
                <a:cubicBezTo>
                  <a:pt x="4375337" y="64283"/>
                  <a:pt x="4375337" y="64283"/>
                  <a:pt x="4375337" y="64283"/>
                </a:cubicBezTo>
                <a:cubicBezTo>
                  <a:pt x="4378427" y="68424"/>
                  <a:pt x="4378427" y="75671"/>
                  <a:pt x="4375337" y="79812"/>
                </a:cubicBezTo>
                <a:cubicBezTo>
                  <a:pt x="4329757" y="136236"/>
                  <a:pt x="4329757" y="136236"/>
                  <a:pt x="4329757" y="136236"/>
                </a:cubicBezTo>
                <a:cubicBezTo>
                  <a:pt x="4325894" y="140377"/>
                  <a:pt x="4317396" y="144000"/>
                  <a:pt x="4310443" y="144000"/>
                </a:cubicBezTo>
                <a:cubicBezTo>
                  <a:pt x="4302718" y="144000"/>
                  <a:pt x="4302718" y="144000"/>
                  <a:pt x="4302718" y="144000"/>
                </a:cubicBezTo>
                <a:cubicBezTo>
                  <a:pt x="4301173" y="144000"/>
                  <a:pt x="4301173" y="144000"/>
                  <a:pt x="4301173" y="144000"/>
                </a:cubicBezTo>
                <a:cubicBezTo>
                  <a:pt x="4252793" y="144000"/>
                  <a:pt x="4207436" y="144000"/>
                  <a:pt x="4164914" y="144000"/>
                </a:cubicBezTo>
                <a:lnTo>
                  <a:pt x="4076451" y="144000"/>
                </a:lnTo>
                <a:lnTo>
                  <a:pt x="4069687" y="144000"/>
                </a:lnTo>
                <a:lnTo>
                  <a:pt x="4068721" y="144000"/>
                </a:lnTo>
                <a:lnTo>
                  <a:pt x="4067175" y="144000"/>
                </a:lnTo>
                <a:lnTo>
                  <a:pt x="4045664" y="144000"/>
                </a:lnTo>
                <a:lnTo>
                  <a:pt x="4037709" y="144000"/>
                </a:lnTo>
                <a:lnTo>
                  <a:pt x="4029983" y="144000"/>
                </a:lnTo>
                <a:lnTo>
                  <a:pt x="4028438" y="144000"/>
                </a:lnTo>
                <a:lnTo>
                  <a:pt x="3942289" y="144000"/>
                </a:lnTo>
                <a:lnTo>
                  <a:pt x="3930827" y="144000"/>
                </a:lnTo>
                <a:lnTo>
                  <a:pt x="3892179" y="144000"/>
                </a:lnTo>
                <a:lnTo>
                  <a:pt x="3853654" y="144000"/>
                </a:lnTo>
                <a:lnTo>
                  <a:pt x="3811500" y="144000"/>
                </a:lnTo>
                <a:lnTo>
                  <a:pt x="3803717" y="144000"/>
                </a:lnTo>
                <a:lnTo>
                  <a:pt x="3796953" y="144000"/>
                </a:lnTo>
                <a:lnTo>
                  <a:pt x="3795986" y="144000"/>
                </a:lnTo>
                <a:lnTo>
                  <a:pt x="3794440" y="144000"/>
                </a:lnTo>
                <a:lnTo>
                  <a:pt x="3778627" y="144000"/>
                </a:lnTo>
                <a:lnTo>
                  <a:pt x="3772929" y="144000"/>
                </a:lnTo>
                <a:lnTo>
                  <a:pt x="3716073" y="144000"/>
                </a:lnTo>
                <a:lnTo>
                  <a:pt x="3708057" y="144000"/>
                </a:lnTo>
                <a:lnTo>
                  <a:pt x="3669554" y="144000"/>
                </a:lnTo>
                <a:lnTo>
                  <a:pt x="3658093" y="144000"/>
                </a:lnTo>
                <a:lnTo>
                  <a:pt x="3623848" y="144000"/>
                </a:lnTo>
                <a:lnTo>
                  <a:pt x="3619365" y="144000"/>
                </a:lnTo>
                <a:lnTo>
                  <a:pt x="3580920" y="144000"/>
                </a:lnTo>
                <a:lnTo>
                  <a:pt x="3567908" y="144000"/>
                </a:lnTo>
                <a:lnTo>
                  <a:pt x="3544288" y="144000"/>
                </a:lnTo>
                <a:lnTo>
                  <a:pt x="3539182" y="144000"/>
                </a:lnTo>
                <a:lnTo>
                  <a:pt x="3538765" y="144000"/>
                </a:lnTo>
                <a:lnTo>
                  <a:pt x="3528599" y="144000"/>
                </a:lnTo>
                <a:cubicBezTo>
                  <a:pt x="3527087" y="144000"/>
                  <a:pt x="3527087" y="144000"/>
                  <a:pt x="3527087" y="144000"/>
                </a:cubicBezTo>
                <a:lnTo>
                  <a:pt x="3505893" y="144000"/>
                </a:lnTo>
                <a:lnTo>
                  <a:pt x="3481693" y="144000"/>
                </a:lnTo>
                <a:lnTo>
                  <a:pt x="3443338" y="144000"/>
                </a:lnTo>
                <a:lnTo>
                  <a:pt x="3435322" y="144000"/>
                </a:lnTo>
                <a:lnTo>
                  <a:pt x="3419272" y="144000"/>
                </a:lnTo>
                <a:cubicBezTo>
                  <a:pt x="3401174" y="144000"/>
                  <a:pt x="3385661" y="144000"/>
                  <a:pt x="3372364" y="144000"/>
                </a:cubicBezTo>
                <a:lnTo>
                  <a:pt x="3351113" y="144000"/>
                </a:lnTo>
                <a:lnTo>
                  <a:pt x="3346630" y="144000"/>
                </a:lnTo>
                <a:lnTo>
                  <a:pt x="3316223" y="144000"/>
                </a:lnTo>
                <a:cubicBezTo>
                  <a:pt x="3304403" y="144000"/>
                  <a:pt x="3298494" y="144000"/>
                  <a:pt x="3295539" y="144000"/>
                </a:cubicBezTo>
                <a:lnTo>
                  <a:pt x="3295173" y="144000"/>
                </a:lnTo>
                <a:lnTo>
                  <a:pt x="3292584" y="144000"/>
                </a:lnTo>
                <a:lnTo>
                  <a:pt x="3271554" y="144000"/>
                </a:lnTo>
                <a:lnTo>
                  <a:pt x="3266448" y="144000"/>
                </a:lnTo>
                <a:cubicBezTo>
                  <a:pt x="3254353" y="144000"/>
                  <a:pt x="3254353" y="144000"/>
                  <a:pt x="3254353" y="144000"/>
                </a:cubicBezTo>
                <a:lnTo>
                  <a:pt x="3208959" y="144000"/>
                </a:lnTo>
                <a:lnTo>
                  <a:pt x="3098299" y="144000"/>
                </a:lnTo>
                <a:lnTo>
                  <a:pt x="3043488" y="144000"/>
                </a:lnTo>
                <a:cubicBezTo>
                  <a:pt x="3019849" y="144000"/>
                  <a:pt x="3019849" y="144000"/>
                  <a:pt x="3019849" y="144000"/>
                </a:cubicBezTo>
                <a:lnTo>
                  <a:pt x="40933" y="144000"/>
                </a:lnTo>
                <a:cubicBezTo>
                  <a:pt x="18326" y="144000"/>
                  <a:pt x="0" y="125674"/>
                  <a:pt x="0" y="103067"/>
                </a:cubicBezTo>
                <a:lnTo>
                  <a:pt x="0" y="40933"/>
                </a:lnTo>
                <a:cubicBezTo>
                  <a:pt x="0" y="18326"/>
                  <a:pt x="18326" y="0"/>
                  <a:pt x="40933" y="0"/>
                </a:cubicBezTo>
                <a:close/>
              </a:path>
            </a:pathLst>
          </a:custGeom>
          <a:ln/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216000" tIns="34290" rIns="324000" bIns="34290" numCol="1" anchor="ctr" anchorCtr="0" compatLnSpc="1">
            <a:prstTxWarp prst="textNoShape">
              <a:avLst/>
            </a:prstTxWarp>
            <a:noAutofit/>
          </a:bodyPr>
          <a:lstStyle/>
          <a:p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83568" y="2352597"/>
            <a:ext cx="130697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i="1" dirty="0"/>
              <a:t>12.05.2015</a:t>
            </a:r>
            <a:endParaRPr lang="en-US" sz="1400" i="1" dirty="0"/>
          </a:p>
        </p:txBody>
      </p:sp>
      <p:sp>
        <p:nvSpPr>
          <p:cNvPr id="38" name="Rectangle 37"/>
          <p:cNvSpPr/>
          <p:nvPr/>
        </p:nvSpPr>
        <p:spPr>
          <a:xfrm>
            <a:off x="2494601" y="2343202"/>
            <a:ext cx="130697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i="1" dirty="0"/>
              <a:t>12.05.2016</a:t>
            </a:r>
            <a:endParaRPr lang="en-US" sz="1400" i="1" dirty="0"/>
          </a:p>
        </p:txBody>
      </p:sp>
      <p:sp>
        <p:nvSpPr>
          <p:cNvPr id="39" name="Rectangle 38"/>
          <p:cNvSpPr/>
          <p:nvPr/>
        </p:nvSpPr>
        <p:spPr>
          <a:xfrm>
            <a:off x="4283968" y="2333788"/>
            <a:ext cx="130697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i="1" dirty="0"/>
              <a:t>12.05.2017</a:t>
            </a:r>
            <a:endParaRPr lang="en-US" sz="1400" i="1" dirty="0"/>
          </a:p>
        </p:txBody>
      </p:sp>
      <p:sp>
        <p:nvSpPr>
          <p:cNvPr id="40" name="Rectangle 39"/>
          <p:cNvSpPr/>
          <p:nvPr/>
        </p:nvSpPr>
        <p:spPr>
          <a:xfrm>
            <a:off x="5996637" y="2338029"/>
            <a:ext cx="130697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i="1" dirty="0"/>
              <a:t>12.05.2018</a:t>
            </a:r>
            <a:endParaRPr lang="en-US" sz="1400" i="1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1756702" y="4829796"/>
            <a:ext cx="5331733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8" name="Text Placeholder 2"/>
          <p:cNvSpPr txBox="1">
            <a:spLocks/>
          </p:cNvSpPr>
          <p:nvPr>
            <p:custDataLst>
              <p:tags r:id="rId5"/>
            </p:custDataLst>
          </p:nvPr>
        </p:nvSpPr>
        <p:spPr bwMode="gray">
          <a:xfrm>
            <a:off x="1756700" y="4467544"/>
            <a:ext cx="5327889" cy="370569"/>
          </a:xfrm>
          <a:prstGeom prst="rect">
            <a:avLst/>
          </a:prstGeom>
          <a:ln>
            <a:noFill/>
          </a:ln>
        </p:spPr>
        <p:txBody>
          <a:bodyPr vert="horz" lIns="162000" tIns="0" rIns="0" bIns="54000" rtlCol="0" anchor="b" anchorCtr="0">
            <a:noAutofit/>
          </a:bodyPr>
          <a:lstStyle>
            <a:lvl1pPr marL="0" indent="0" algn="l" defTabSz="914400" rtl="0" eaLnBrk="1" latinLnBrk="0" hangingPunct="1">
              <a:spcBef>
                <a:spcPts val="6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8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Font typeface="Wingdings" panose="05000000000000000000" pitchFamily="2" charset="2"/>
              <a:buChar char="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52328F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lang="en-US" sz="14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2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900000" indent="-180000" algn="l" defTabSz="914400" rtl="0" eaLnBrk="1" latinLnBrk="0" hangingPunct="1">
              <a:spcBef>
                <a:spcPts val="300"/>
              </a:spcBef>
              <a:spcAft>
                <a:spcPts val="300"/>
              </a:spcAft>
              <a:buClr>
                <a:srgbClr val="28BECD"/>
              </a:buClr>
              <a:buSzPct val="100000"/>
              <a:buFont typeface="Symbol" panose="05050102010706020507" pitchFamily="18" charset="2"/>
              <a:buChar char="-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sz="2000" dirty="0"/>
              <a:t>Отчет за период с </a:t>
            </a:r>
            <a:r>
              <a:rPr lang="ru-RU" sz="2000" b="1" dirty="0"/>
              <a:t>12 мая 2015 </a:t>
            </a:r>
            <a:r>
              <a:rPr lang="ru-RU" sz="2000" dirty="0"/>
              <a:t>по </a:t>
            </a:r>
            <a:r>
              <a:rPr lang="ru-RU" sz="2000" b="1" dirty="0">
                <a:solidFill>
                  <a:srgbClr val="00B050"/>
                </a:solidFill>
              </a:rPr>
              <a:t>11 мая 2018</a:t>
            </a:r>
            <a:endParaRPr lang="en-US" sz="2000" b="1" dirty="0">
              <a:solidFill>
                <a:srgbClr val="00B050"/>
              </a:solidFill>
            </a:endParaRPr>
          </a:p>
        </p:txBody>
      </p:sp>
      <p:cxnSp>
        <p:nvCxnSpPr>
          <p:cNvPr id="19" name="Straight Connector 18"/>
          <p:cNvCxnSpPr/>
          <p:nvPr/>
        </p:nvCxnSpPr>
        <p:spPr>
          <a:xfrm>
            <a:off x="7668344" y="1832603"/>
            <a:ext cx="0" cy="3941389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4572000" y="512766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b="1" dirty="0">
                <a:solidFill>
                  <a:srgbClr val="C00000"/>
                </a:solidFill>
              </a:rPr>
              <a:t>Срок подачи: 09 августа 2018 </a:t>
            </a:r>
          </a:p>
          <a:p>
            <a:pPr>
              <a:spcBef>
                <a:spcPts val="0"/>
              </a:spcBef>
              <a:spcAft>
                <a:spcPts val="0"/>
              </a:spcAft>
              <a:buClr>
                <a:srgbClr val="503291"/>
              </a:buClr>
              <a:tabLst>
                <a:tab pos="335756" algn="l"/>
              </a:tabLst>
            </a:pPr>
            <a:r>
              <a:rPr lang="ru-RU" dirty="0">
                <a:solidFill>
                  <a:srgbClr val="C00000"/>
                </a:solidFill>
              </a:rPr>
              <a:t>(11 мая 2018 + 90 к.дн.) 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4499992" y="5773992"/>
            <a:ext cx="3168352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4" name="Callout: Down Arrow 3"/>
          <p:cNvSpPr/>
          <p:nvPr/>
        </p:nvSpPr>
        <p:spPr>
          <a:xfrm>
            <a:off x="5996637" y="3971650"/>
            <a:ext cx="576064" cy="504056"/>
          </a:xfrm>
          <a:prstGeom prst="downArrow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DLP</a:t>
            </a:r>
          </a:p>
        </p:txBody>
      </p:sp>
    </p:spTree>
    <p:extLst>
      <p:ext uri="{BB962C8B-B14F-4D97-AF65-F5344CB8AC3E}">
        <p14:creationId xmlns:p14="http://schemas.microsoft.com/office/powerpoint/2010/main" val="126358959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76056" y="362670"/>
            <a:ext cx="31481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Контроль качества ПООБ </a:t>
            </a:r>
          </a:p>
        </p:txBody>
      </p:sp>
      <p:sp>
        <p:nvSpPr>
          <p:cNvPr id="3" name="Rectangle 2"/>
          <p:cNvSpPr/>
          <p:nvPr/>
        </p:nvSpPr>
        <p:spPr>
          <a:xfrm>
            <a:off x="611560" y="1970834"/>
            <a:ext cx="792088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AutoNum type="arabicParenR"/>
            </a:pPr>
            <a:endParaRPr lang="ru-RU" dirty="0"/>
          </a:p>
          <a:p>
            <a:pPr algn="just"/>
            <a:endParaRPr lang="ru-RU" dirty="0"/>
          </a:p>
          <a:p>
            <a:pPr algn="just"/>
            <a:r>
              <a:rPr lang="ru-RU" sz="2000" dirty="0"/>
              <a:t>Необходимо ли держателю регистрационного удостоверения иметь задокументированную систему качества ПООБ:</a:t>
            </a:r>
          </a:p>
          <a:p>
            <a:pPr marL="342900" indent="-342900" algn="just">
              <a:buFont typeface="+mj-lt"/>
              <a:buAutoNum type="alphaLcParenR"/>
            </a:pPr>
            <a:endParaRPr lang="ru-RU" dirty="0"/>
          </a:p>
          <a:p>
            <a:pPr lvl="1" algn="just"/>
            <a:r>
              <a:rPr lang="ru-RU" dirty="0"/>
              <a:t>а) ДРУ обязан иметь задокументированную систему качества ПООБ</a:t>
            </a:r>
          </a:p>
          <a:p>
            <a:pPr lvl="1" algn="just"/>
            <a:endParaRPr lang="ru-RU" dirty="0"/>
          </a:p>
          <a:p>
            <a:pPr lvl="1" algn="just"/>
            <a:r>
              <a:rPr lang="ru-RU" dirty="0"/>
              <a:t>б) Необязательное требование </a:t>
            </a:r>
          </a:p>
          <a:p>
            <a:pPr lvl="1" algn="just"/>
            <a:endParaRPr lang="ru-RU" dirty="0"/>
          </a:p>
          <a:p>
            <a:pPr lvl="1" algn="just"/>
            <a:r>
              <a:rPr lang="ru-RU" dirty="0"/>
              <a:t>в) ДРУ обязан задокументировать систему качества ПООБ только после письменного запроса уполномоченных органов</a:t>
            </a:r>
          </a:p>
          <a:p>
            <a:pPr lvl="1" algn="just"/>
            <a:endParaRPr lang="ru-RU" dirty="0"/>
          </a:p>
        </p:txBody>
      </p:sp>
      <p:sp>
        <p:nvSpPr>
          <p:cNvPr id="7" name="Rectangle 6"/>
          <p:cNvSpPr/>
          <p:nvPr/>
        </p:nvSpPr>
        <p:spPr>
          <a:xfrm>
            <a:off x="683568" y="1707342"/>
            <a:ext cx="78236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F69AF"/>
                </a:solidFill>
              </a:rPr>
              <a:t>Вопрос</a:t>
            </a:r>
          </a:p>
        </p:txBody>
      </p:sp>
    </p:spTree>
    <p:extLst>
      <p:ext uri="{BB962C8B-B14F-4D97-AF65-F5344CB8AC3E}">
        <p14:creationId xmlns:p14="http://schemas.microsoft.com/office/powerpoint/2010/main" val="192284384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76056" y="362670"/>
            <a:ext cx="31481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Контроль качества ПООБ </a:t>
            </a:r>
          </a:p>
        </p:txBody>
      </p:sp>
      <p:sp>
        <p:nvSpPr>
          <p:cNvPr id="3" name="Rectangle 2"/>
          <p:cNvSpPr/>
          <p:nvPr/>
        </p:nvSpPr>
        <p:spPr>
          <a:xfrm>
            <a:off x="611560" y="1970834"/>
            <a:ext cx="792088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AutoNum type="arabicParenR"/>
            </a:pPr>
            <a:endParaRPr lang="ru-RU" dirty="0"/>
          </a:p>
          <a:p>
            <a:pPr algn="just"/>
            <a:endParaRPr lang="ru-RU" dirty="0"/>
          </a:p>
          <a:p>
            <a:pPr algn="just"/>
            <a:r>
              <a:rPr lang="ru-RU" sz="2000" dirty="0"/>
              <a:t>Необходимо ли держателю регистрационного удостоверения иметь задокументированную систему качества ПООБ:</a:t>
            </a:r>
          </a:p>
          <a:p>
            <a:pPr marL="342900" indent="-342900" algn="just">
              <a:buFont typeface="+mj-lt"/>
              <a:buAutoNum type="alphaLcParenR"/>
            </a:pPr>
            <a:endParaRPr lang="ru-RU" dirty="0"/>
          </a:p>
          <a:p>
            <a:pPr lvl="1" algn="just"/>
            <a:r>
              <a:rPr lang="ru-RU" b="1" dirty="0">
                <a:solidFill>
                  <a:srgbClr val="00B050"/>
                </a:solidFill>
              </a:rPr>
              <a:t>а) ДРУ обязан иметь задокументированную систему качества ПООБ</a:t>
            </a:r>
          </a:p>
          <a:p>
            <a:pPr lvl="1" algn="just"/>
            <a:endParaRPr lang="ru-RU" dirty="0"/>
          </a:p>
          <a:p>
            <a:pPr lvl="1" algn="just"/>
            <a:r>
              <a:rPr lang="ru-RU" dirty="0"/>
              <a:t>б) Необязательное требование </a:t>
            </a:r>
          </a:p>
          <a:p>
            <a:pPr lvl="1" algn="just"/>
            <a:endParaRPr lang="ru-RU" dirty="0"/>
          </a:p>
          <a:p>
            <a:pPr lvl="1" algn="just"/>
            <a:r>
              <a:rPr lang="ru-RU" dirty="0"/>
              <a:t>в) ДРУ обязан задокументировать систему качества ПООБ только после письменного запроса уполномоченных органов</a:t>
            </a:r>
          </a:p>
          <a:p>
            <a:pPr lvl="1" algn="just"/>
            <a:endParaRPr lang="ru-RU" dirty="0"/>
          </a:p>
        </p:txBody>
      </p:sp>
      <p:sp>
        <p:nvSpPr>
          <p:cNvPr id="7" name="Rectangle 6"/>
          <p:cNvSpPr/>
          <p:nvPr/>
        </p:nvSpPr>
        <p:spPr>
          <a:xfrm>
            <a:off x="683568" y="1707342"/>
            <a:ext cx="78236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F69AF"/>
                </a:solidFill>
              </a:rPr>
              <a:t>Правильный ответ</a:t>
            </a:r>
          </a:p>
        </p:txBody>
      </p:sp>
      <p:pic>
        <p:nvPicPr>
          <p:cNvPr id="6" name="Picture 2" descr="Картинки по запросу correc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884" y="3374992"/>
            <a:ext cx="427112" cy="42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906026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76056" y="362670"/>
            <a:ext cx="31481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Контроль качества ПООБ </a:t>
            </a:r>
          </a:p>
        </p:txBody>
      </p:sp>
      <p:sp>
        <p:nvSpPr>
          <p:cNvPr id="2" name="Rectangle 1"/>
          <p:cNvSpPr/>
          <p:nvPr/>
        </p:nvSpPr>
        <p:spPr>
          <a:xfrm>
            <a:off x="611560" y="1700808"/>
            <a:ext cx="777044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000" dirty="0"/>
              <a:t>ДРУ должен иметь сформированные структуры и процессы для подготовки, контроля качества, обзора и представления ПООБ, включая контроль исполнения в процессе и после их оценки. Данные структуры и процессы должны быть описаны в процедурах, принятых в виде письменного документа, системы качества ДРУ. </a:t>
            </a:r>
            <a:r>
              <a:rPr lang="ru-RU" sz="2000" i="1" dirty="0"/>
              <a:t>(</a:t>
            </a:r>
            <a:r>
              <a:rPr lang="en-US" sz="2000" dirty="0"/>
              <a:t>8.6.</a:t>
            </a:r>
            <a:r>
              <a:rPr lang="ru-RU" sz="2000" dirty="0"/>
              <a:t> </a:t>
            </a:r>
            <a:r>
              <a:rPr lang="en-US" sz="2000" i="1" dirty="0"/>
              <a:t>GVP </a:t>
            </a:r>
            <a:r>
              <a:rPr lang="ru-RU" sz="2000" i="1" dirty="0"/>
              <a:t>ЕАЭС)</a:t>
            </a:r>
            <a:endParaRPr lang="ru-RU" sz="2000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5122" name="Picture 2" descr="Картинки по запросу proces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805857"/>
            <a:ext cx="2657872" cy="1993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254613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76056" y="362670"/>
            <a:ext cx="31481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Контроль качества ПООБ </a:t>
            </a:r>
          </a:p>
        </p:txBody>
      </p:sp>
      <p:sp>
        <p:nvSpPr>
          <p:cNvPr id="3" name="Rectangle 2"/>
          <p:cNvSpPr/>
          <p:nvPr/>
        </p:nvSpPr>
        <p:spPr>
          <a:xfrm>
            <a:off x="629816" y="1628800"/>
            <a:ext cx="790262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/>
              <a:t>Система качества должна исключить риски невыполнения законодательства: </a:t>
            </a:r>
          </a:p>
          <a:p>
            <a:pPr algn="just"/>
            <a:endParaRPr lang="ru-RU" sz="2000" b="1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dirty="0"/>
              <a:t>непредставление отчета (полное непредставление, нарушение графика</a:t>
            </a:r>
            <a:r>
              <a:rPr lang="en-US" sz="2000" dirty="0"/>
              <a:t>/</a:t>
            </a:r>
            <a:r>
              <a:rPr lang="ru-RU" sz="2000" dirty="0"/>
              <a:t>сроков)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dirty="0"/>
              <a:t>необоснованное непредставление запрошенной информации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dirty="0"/>
              <a:t>низкое качество отчетов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dirty="0"/>
              <a:t>представление ПООБ без отражения ранее полученных запросов от уполномоченных органов и т.д. </a:t>
            </a:r>
            <a:r>
              <a:rPr lang="ru-RU" sz="2000" i="1" dirty="0"/>
              <a:t>(</a:t>
            </a:r>
            <a:r>
              <a:rPr lang="en-US" sz="2000" dirty="0"/>
              <a:t>8.6.</a:t>
            </a:r>
            <a:r>
              <a:rPr lang="ru-RU" sz="2000" dirty="0"/>
              <a:t> </a:t>
            </a:r>
            <a:r>
              <a:rPr lang="en-US" sz="2000" i="1" dirty="0"/>
              <a:t>GVP </a:t>
            </a:r>
            <a:r>
              <a:rPr lang="ru-RU" sz="2000" i="1" dirty="0"/>
              <a:t>ЕАЭС)</a:t>
            </a:r>
            <a:endParaRPr lang="ru-RU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6" name="Arrow: Right 5"/>
          <p:cNvSpPr/>
          <p:nvPr/>
        </p:nvSpPr>
        <p:spPr>
          <a:xfrm>
            <a:off x="1619672" y="4782242"/>
            <a:ext cx="2448272" cy="965135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Нарушения</a:t>
            </a:r>
            <a:endParaRPr lang="en-US" b="1" dirty="0"/>
          </a:p>
        </p:txBody>
      </p:sp>
      <p:sp>
        <p:nvSpPr>
          <p:cNvPr id="7" name="Rectangle 6"/>
          <p:cNvSpPr/>
          <p:nvPr/>
        </p:nvSpPr>
        <p:spPr>
          <a:xfrm>
            <a:off x="4067944" y="4782242"/>
            <a:ext cx="3600400" cy="96513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Корректировочные и предупредительные меры (</a:t>
            </a:r>
            <a:r>
              <a:rPr lang="en-US" b="1" dirty="0"/>
              <a:t>CAPA)</a:t>
            </a:r>
          </a:p>
        </p:txBody>
      </p:sp>
    </p:spTree>
    <p:extLst>
      <p:ext uri="{BB962C8B-B14F-4D97-AF65-F5344CB8AC3E}">
        <p14:creationId xmlns:p14="http://schemas.microsoft.com/office/powerpoint/2010/main" val="229673091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76056" y="548680"/>
            <a:ext cx="314814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Подача ПООБ </a:t>
            </a:r>
          </a:p>
        </p:txBody>
      </p:sp>
      <p:sp>
        <p:nvSpPr>
          <p:cNvPr id="3" name="Rectangle 2"/>
          <p:cNvSpPr/>
          <p:nvPr/>
        </p:nvSpPr>
        <p:spPr>
          <a:xfrm>
            <a:off x="683568" y="2235335"/>
            <a:ext cx="7992888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/>
              <a:t>Перевод на русский язык каких из следующих разделов необходимо предоставлять при подаче ПООБ </a:t>
            </a:r>
            <a:r>
              <a:rPr lang="ru-RU" sz="2000" i="1" dirty="0"/>
              <a:t>(если оригинал ПООБ на английском)</a:t>
            </a:r>
            <a:r>
              <a:rPr lang="ru-RU" sz="2000" dirty="0"/>
              <a:t>: </a:t>
            </a:r>
          </a:p>
          <a:p>
            <a:pPr algn="just"/>
            <a:endParaRPr lang="ru-RU" sz="2000" dirty="0"/>
          </a:p>
          <a:p>
            <a:pPr lvl="1" algn="just">
              <a:spcAft>
                <a:spcPts val="600"/>
              </a:spcAft>
              <a:tabLst>
                <a:tab pos="449263" algn="l"/>
              </a:tabLst>
            </a:pPr>
            <a:r>
              <a:rPr lang="ru-RU" sz="2000" dirty="0"/>
              <a:t>а) 	Краткое изложение основного содержания </a:t>
            </a:r>
          </a:p>
          <a:p>
            <a:pPr lvl="1" algn="just">
              <a:spcAft>
                <a:spcPts val="600"/>
              </a:spcAft>
              <a:tabLst>
                <a:tab pos="449263" algn="l"/>
              </a:tabLst>
            </a:pPr>
            <a:r>
              <a:rPr lang="ru-RU" sz="2000" dirty="0"/>
              <a:t>б) 	Обобщенные табличные данные</a:t>
            </a:r>
          </a:p>
          <a:p>
            <a:pPr lvl="1" algn="just">
              <a:spcAft>
                <a:spcPts val="600"/>
              </a:spcAft>
              <a:tabLst>
                <a:tab pos="449263" algn="l"/>
              </a:tabLst>
            </a:pPr>
            <a:r>
              <a:rPr lang="ru-RU" sz="2000" dirty="0"/>
              <a:t>в)	Интегрированный анализ соотношения "польза - риск" по одобренным показаниям </a:t>
            </a:r>
          </a:p>
          <a:p>
            <a:pPr lvl="1" algn="just">
              <a:spcAft>
                <a:spcPts val="600"/>
              </a:spcAft>
              <a:tabLst>
                <a:tab pos="449263" algn="l"/>
              </a:tabLst>
            </a:pPr>
            <a:r>
              <a:rPr lang="ru-RU" sz="2000" dirty="0"/>
              <a:t>г) 	Заключение</a:t>
            </a:r>
          </a:p>
          <a:p>
            <a:pPr lvl="1" algn="just">
              <a:spcAft>
                <a:spcPts val="600"/>
              </a:spcAft>
              <a:tabLst>
                <a:tab pos="449263" algn="l"/>
              </a:tabLst>
            </a:pPr>
            <a:r>
              <a:rPr lang="ru-RU" sz="2000" dirty="0"/>
              <a:t>д)	Использованные источники литературы</a:t>
            </a:r>
          </a:p>
          <a:p>
            <a:pPr lvl="1" algn="just">
              <a:spcAft>
                <a:spcPts val="600"/>
              </a:spcAft>
              <a:tabLst>
                <a:tab pos="449263" algn="l"/>
              </a:tabLst>
            </a:pPr>
            <a:r>
              <a:rPr lang="ru-RU" sz="2000" dirty="0"/>
              <a:t>е) 	Данные доклинических исследований</a:t>
            </a:r>
            <a:endParaRPr lang="ru-RU" dirty="0"/>
          </a:p>
        </p:txBody>
      </p:sp>
      <p:sp>
        <p:nvSpPr>
          <p:cNvPr id="7" name="Rectangle 6"/>
          <p:cNvSpPr/>
          <p:nvPr/>
        </p:nvSpPr>
        <p:spPr>
          <a:xfrm>
            <a:off x="683568" y="1707342"/>
            <a:ext cx="78236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F69AF"/>
                </a:solidFill>
              </a:rPr>
              <a:t>Вопрос</a:t>
            </a:r>
          </a:p>
        </p:txBody>
      </p:sp>
    </p:spTree>
    <p:extLst>
      <p:ext uri="{BB962C8B-B14F-4D97-AF65-F5344CB8AC3E}">
        <p14:creationId xmlns:p14="http://schemas.microsoft.com/office/powerpoint/2010/main" val="370676229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76056" y="548680"/>
            <a:ext cx="314814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200" b="1" dirty="0"/>
              <a:t>Подача ПООБ </a:t>
            </a:r>
          </a:p>
        </p:txBody>
      </p:sp>
      <p:sp>
        <p:nvSpPr>
          <p:cNvPr id="3" name="Rectangle 2"/>
          <p:cNvSpPr/>
          <p:nvPr/>
        </p:nvSpPr>
        <p:spPr>
          <a:xfrm>
            <a:off x="598929" y="2235334"/>
            <a:ext cx="7992888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/>
              <a:t>Перевод на русский язык каких из следующих разделов необходимо предоставлять при подаче ПООБ </a:t>
            </a:r>
            <a:r>
              <a:rPr lang="ru-RU" sz="2000" i="1" dirty="0"/>
              <a:t>(если оригинал ПООБ на английском)</a:t>
            </a:r>
            <a:r>
              <a:rPr lang="ru-RU" sz="2000" dirty="0"/>
              <a:t>: </a:t>
            </a:r>
          </a:p>
          <a:p>
            <a:pPr algn="just"/>
            <a:endParaRPr lang="ru-RU" sz="2000" dirty="0"/>
          </a:p>
          <a:p>
            <a:pPr lvl="1" algn="just">
              <a:spcAft>
                <a:spcPts val="600"/>
              </a:spcAft>
              <a:tabLst>
                <a:tab pos="449263" algn="l"/>
              </a:tabLst>
            </a:pPr>
            <a:r>
              <a:rPr lang="ru-RU" sz="2000" b="1" dirty="0">
                <a:solidFill>
                  <a:srgbClr val="00B050"/>
                </a:solidFill>
              </a:rPr>
              <a:t>а) 	Краткое изложение основного содержания </a:t>
            </a:r>
          </a:p>
          <a:p>
            <a:pPr lvl="1" algn="just">
              <a:spcAft>
                <a:spcPts val="600"/>
              </a:spcAft>
              <a:tabLst>
                <a:tab pos="449263" algn="l"/>
              </a:tabLst>
            </a:pPr>
            <a:r>
              <a:rPr lang="ru-RU" sz="2000" dirty="0"/>
              <a:t>б) 	Обобщенные табличные данные</a:t>
            </a:r>
          </a:p>
          <a:p>
            <a:pPr lvl="1" algn="just">
              <a:spcAft>
                <a:spcPts val="600"/>
              </a:spcAft>
              <a:tabLst>
                <a:tab pos="449263" algn="l"/>
              </a:tabLst>
            </a:pPr>
            <a:r>
              <a:rPr lang="ru-RU" sz="2000" b="1" dirty="0">
                <a:solidFill>
                  <a:srgbClr val="00B050"/>
                </a:solidFill>
              </a:rPr>
              <a:t>в)	Интегрированный анализ соотношения "польза - риск" по одобренным показаниям </a:t>
            </a:r>
          </a:p>
          <a:p>
            <a:pPr lvl="1" algn="just">
              <a:spcAft>
                <a:spcPts val="600"/>
              </a:spcAft>
              <a:tabLst>
                <a:tab pos="449263" algn="l"/>
              </a:tabLst>
            </a:pPr>
            <a:r>
              <a:rPr lang="ru-RU" sz="2000" b="1" dirty="0">
                <a:solidFill>
                  <a:srgbClr val="00B050"/>
                </a:solidFill>
              </a:rPr>
              <a:t>г) 	Заключение</a:t>
            </a:r>
          </a:p>
          <a:p>
            <a:pPr lvl="1" algn="just">
              <a:spcAft>
                <a:spcPts val="600"/>
              </a:spcAft>
              <a:tabLst>
                <a:tab pos="449263" algn="l"/>
              </a:tabLst>
            </a:pPr>
            <a:r>
              <a:rPr lang="ru-RU" sz="2000" dirty="0"/>
              <a:t>д)	Использованные источники литературы</a:t>
            </a:r>
          </a:p>
          <a:p>
            <a:pPr lvl="1" algn="just">
              <a:spcAft>
                <a:spcPts val="600"/>
              </a:spcAft>
              <a:tabLst>
                <a:tab pos="449263" algn="l"/>
              </a:tabLst>
            </a:pPr>
            <a:r>
              <a:rPr lang="ru-RU" sz="2000" dirty="0"/>
              <a:t>е) 	Данные доклинических исследований</a:t>
            </a:r>
            <a:endParaRPr lang="ru-RU" dirty="0"/>
          </a:p>
        </p:txBody>
      </p:sp>
      <p:sp>
        <p:nvSpPr>
          <p:cNvPr id="7" name="Rectangle 6"/>
          <p:cNvSpPr/>
          <p:nvPr/>
        </p:nvSpPr>
        <p:spPr>
          <a:xfrm>
            <a:off x="683568" y="1707342"/>
            <a:ext cx="78236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F69AF"/>
                </a:solidFill>
              </a:rPr>
              <a:t>Правильный ответ</a:t>
            </a:r>
          </a:p>
        </p:txBody>
      </p:sp>
      <p:pic>
        <p:nvPicPr>
          <p:cNvPr id="6" name="Picture 2" descr="Картинки по запросу correc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0126" y="3140968"/>
            <a:ext cx="427112" cy="42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Картинки по запросу correc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7179" y="4012744"/>
            <a:ext cx="427112" cy="42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Картинки по запросу correc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581128"/>
            <a:ext cx="427112" cy="42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569079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3568" y="1484784"/>
            <a:ext cx="7776864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000" dirty="0"/>
              <a:t>ПООБ подлежит подаче в электронном виде </a:t>
            </a:r>
            <a:r>
              <a:rPr lang="ru-RU" sz="2000" b="1" dirty="0"/>
              <a:t>с возможностью текстового поиска</a:t>
            </a:r>
            <a:r>
              <a:rPr lang="ru-RU" sz="2000" dirty="0"/>
              <a:t> на русском языке или английском языке </a:t>
            </a:r>
            <a:r>
              <a:rPr lang="ru-RU" sz="2000" b="1" dirty="0"/>
              <a:t>с обязательным </a:t>
            </a:r>
            <a:r>
              <a:rPr lang="ru-RU" sz="2000" dirty="0"/>
              <a:t>переводом на русский язык следующих разделов </a:t>
            </a:r>
            <a:r>
              <a:rPr lang="ru-RU" sz="2000" i="1" dirty="0"/>
              <a:t>(8.8.3. </a:t>
            </a:r>
            <a:r>
              <a:rPr lang="en-US" sz="2000" i="1" dirty="0"/>
              <a:t>GVP </a:t>
            </a:r>
            <a:r>
              <a:rPr lang="ru-RU" sz="2000" i="1" dirty="0"/>
              <a:t>ЕАЭС)</a:t>
            </a:r>
            <a:r>
              <a:rPr lang="ru-RU" sz="2000" dirty="0"/>
              <a:t>: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dirty="0"/>
              <a:t>краткое изложение основного содержания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2000" dirty="0"/>
              <a:t>интегрированный анализ соотношения "польза - риск" по одобренным показаниям 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dirty="0"/>
              <a:t>заключение</a:t>
            </a:r>
          </a:p>
          <a:p>
            <a:pPr algn="just"/>
            <a:endParaRPr lang="ru-RU" sz="2000" dirty="0"/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000" dirty="0"/>
              <a:t>По запросу уполномоченного органа ДРУ должен предоставить перевод на русский других разделов ПООБ - в течении                      </a:t>
            </a:r>
            <a:r>
              <a:rPr lang="ru-RU" sz="2000" b="1" dirty="0">
                <a:solidFill>
                  <a:srgbClr val="0F69AF"/>
                </a:solidFill>
              </a:rPr>
              <a:t>30 календарных дней </a:t>
            </a:r>
            <a:r>
              <a:rPr lang="ru-RU" sz="2000" dirty="0"/>
              <a:t>со дня запроса </a:t>
            </a:r>
            <a:r>
              <a:rPr lang="ru-RU" sz="2000" i="1" dirty="0"/>
              <a:t>(8.8.3. </a:t>
            </a:r>
            <a:r>
              <a:rPr lang="en-US" sz="2000" i="1" dirty="0"/>
              <a:t>GVP </a:t>
            </a:r>
            <a:r>
              <a:rPr lang="ru-RU" sz="2000" i="1" dirty="0"/>
              <a:t>ЕАЭС)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148064" y="476672"/>
            <a:ext cx="3148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800" b="1" dirty="0"/>
              <a:t>Подача ПООБ </a:t>
            </a:r>
          </a:p>
        </p:txBody>
      </p:sp>
    </p:spTree>
    <p:extLst>
      <p:ext uri="{BB962C8B-B14F-4D97-AF65-F5344CB8AC3E}">
        <p14:creationId xmlns:p14="http://schemas.microsoft.com/office/powerpoint/2010/main" val="129565628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148064" y="502903"/>
            <a:ext cx="3148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2800" b="1" dirty="0"/>
              <a:t>Резюме</a:t>
            </a:r>
          </a:p>
        </p:txBody>
      </p:sp>
      <p:sp>
        <p:nvSpPr>
          <p:cNvPr id="3" name="Rectangle 2"/>
          <p:cNvSpPr/>
          <p:nvPr/>
        </p:nvSpPr>
        <p:spPr>
          <a:xfrm>
            <a:off x="673914" y="1683079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/>
            <a:endParaRPr lang="ru-RU" dirty="0"/>
          </a:p>
          <a:p>
            <a:pPr lvl="1" algn="just"/>
            <a:endParaRPr lang="ru-RU" dirty="0"/>
          </a:p>
        </p:txBody>
      </p:sp>
      <p:sp>
        <p:nvSpPr>
          <p:cNvPr id="7" name="Rectangle 6"/>
          <p:cNvSpPr/>
          <p:nvPr/>
        </p:nvSpPr>
        <p:spPr>
          <a:xfrm>
            <a:off x="664895" y="1660450"/>
            <a:ext cx="7823611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Держателям регистрационных удостоверений необходимо следовать требованиям </a:t>
            </a:r>
            <a:r>
              <a:rPr lang="en-US" sz="2000" b="1" dirty="0"/>
              <a:t>GVP </a:t>
            </a:r>
            <a:r>
              <a:rPr lang="ru-RU" sz="2000" b="1" dirty="0"/>
              <a:t>ЕАЭС </a:t>
            </a:r>
            <a:r>
              <a:rPr lang="ru-RU" sz="2000" dirty="0"/>
              <a:t>в отношении ПООБ: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b="1" dirty="0">
              <a:solidFill>
                <a:srgbClr val="0F69AF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Обеспечить соответствие ПООБ требуемому формату</a:t>
            </a:r>
            <a:r>
              <a:rPr lang="en-US" dirty="0"/>
              <a:t>/</a:t>
            </a:r>
            <a:r>
              <a:rPr lang="ru-RU" dirty="0"/>
              <a:t>содержанию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Составить график подач ПООБ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Соблюдать сроки предоставления ПООБ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Обеспечивать систему качества</a:t>
            </a:r>
            <a:r>
              <a:rPr lang="en-US" dirty="0"/>
              <a:t> </a:t>
            </a:r>
            <a:r>
              <a:rPr lang="ru-RU" dirty="0"/>
              <a:t>и оценку ПООБ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Осуществлять подачу ПООБ в соответствии с требованиями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Своевременно выполнять требования уполномоченных органов и т.д.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/>
              <a:t>Уполномоченное лицо по фармаконадзору контролирует процессы в отношении ПООБ (включая систему качества ПООБ)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b="1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/>
              <a:t>Все процессы касательно ПООБ должны быть описаны в мастер-файле</a:t>
            </a:r>
          </a:p>
          <a:p>
            <a:endParaRPr lang="ru-RU" b="1" dirty="0">
              <a:solidFill>
                <a:srgbClr val="0F69AF"/>
              </a:solidFill>
            </a:endParaRPr>
          </a:p>
          <a:p>
            <a:endParaRPr lang="ru-RU" b="1" dirty="0">
              <a:solidFill>
                <a:srgbClr val="0F69A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356966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148064" y="548680"/>
            <a:ext cx="31481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42988">
              <a:spcBef>
                <a:spcPct val="50000"/>
              </a:spcBef>
              <a:defRPr/>
            </a:pPr>
            <a:r>
              <a:rPr lang="ru-RU" sz="3200" b="1" dirty="0"/>
              <a:t>ПООБ </a:t>
            </a:r>
          </a:p>
        </p:txBody>
      </p:sp>
      <p:sp>
        <p:nvSpPr>
          <p:cNvPr id="3" name="Rectangle 2"/>
          <p:cNvSpPr/>
          <p:nvPr/>
        </p:nvSpPr>
        <p:spPr>
          <a:xfrm>
            <a:off x="673914" y="1683079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/>
            <a:endParaRPr lang="ru-RU" dirty="0"/>
          </a:p>
          <a:p>
            <a:pPr lvl="1" algn="just"/>
            <a:endParaRPr lang="ru-RU" dirty="0"/>
          </a:p>
        </p:txBody>
      </p:sp>
      <p:sp>
        <p:nvSpPr>
          <p:cNvPr id="7" name="Rectangle 6"/>
          <p:cNvSpPr/>
          <p:nvPr/>
        </p:nvSpPr>
        <p:spPr>
          <a:xfrm>
            <a:off x="676455" y="1665695"/>
            <a:ext cx="7823611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/>
              <a:t>Варианты распределения ответственностей за подготовку</a:t>
            </a:r>
            <a:r>
              <a:rPr lang="en-US" sz="2400" b="1" dirty="0"/>
              <a:t>/</a:t>
            </a:r>
            <a:r>
              <a:rPr lang="ru-RU" sz="2400" b="1" dirty="0"/>
              <a:t>подачу ПООБ:</a:t>
            </a:r>
          </a:p>
          <a:p>
            <a:pPr algn="just"/>
            <a:endParaRPr lang="ru-RU" sz="2400" b="1" dirty="0"/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sz="2000" dirty="0"/>
              <a:t>ДРУ готовит ПООБ самостоятельно: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ru-RU" sz="2000" dirty="0"/>
              <a:t>локально 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ru-RU" sz="2000" dirty="0"/>
              <a:t>глобально</a:t>
            </a:r>
          </a:p>
          <a:p>
            <a:pPr algn="just"/>
            <a:endParaRPr lang="ru-RU" sz="2000" b="1" dirty="0"/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sz="2000" dirty="0"/>
              <a:t>ДРУ делегирует обязанности третьим сторонам:</a:t>
            </a: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ru-RU" sz="2000" dirty="0"/>
              <a:t>соглашение</a:t>
            </a: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ru-RU" sz="2000" dirty="0"/>
              <a:t>обеспечение соответствия требованиям </a:t>
            </a:r>
            <a:r>
              <a:rPr lang="en-US" sz="2000" dirty="0"/>
              <a:t>GVP </a:t>
            </a:r>
            <a:r>
              <a:rPr lang="ru-RU" sz="2000" dirty="0"/>
              <a:t>ЕАЭС третьей стороной</a:t>
            </a:r>
          </a:p>
        </p:txBody>
      </p:sp>
    </p:spTree>
    <p:extLst>
      <p:ext uri="{BB962C8B-B14F-4D97-AF65-F5344CB8AC3E}">
        <p14:creationId xmlns:p14="http://schemas.microsoft.com/office/powerpoint/2010/main" val="133441166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99792" y="3212976"/>
            <a:ext cx="41729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/>
              <a:t>Спасибо за внимание!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71732823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707904" y="3356992"/>
            <a:ext cx="19511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/>
              <a:t>Вопросы?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23589755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GUID" val="c5ce2498-4878-43ed-9369-223bda7e9b0d"/>
  <p:tag name="VCTCREATESHAPEHANDLED" val="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GUID" val="c5ce2498-4878-43ed-9369-223bda7e9b0d"/>
  <p:tag name="VCTCREATESHAPEHANDLED" val="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GUID" val="c5ce2498-4878-43ed-9369-223bda7e9b0d"/>
  <p:tag name="VCTCREATESHAPEHANDLED" val="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GUID" val="c5ce2498-4878-43ed-9369-223bda7e9b0d"/>
  <p:tag name="VCTCREATESHAPEHANDLED" val="0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GUID" val="c5ce2498-4878-43ed-9369-223bda7e9b0d"/>
  <p:tag name="VCTCREATESHAPEHANDLED" val="0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CREATESHAPEHANDLED" val="0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CT-BODYINDENTATION" val="0;0;0;14.17323;14.17323;28.34646;28.34645;42.51968;42.51968;56.69291;"/>
  <p:tag name="VCT-BULLETVISIBILITY" val="G ****"/>
  <p:tag name="VCTCREATESHAPEHANDLED" val="0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4769</TotalTime>
  <Words>2138</Words>
  <Application>Microsoft Office PowerPoint</Application>
  <PresentationFormat>On-screen Show (4:3)</PresentationFormat>
  <Paragraphs>470</Paragraphs>
  <Slides>44</Slides>
  <Notes>39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0" baseType="lpstr">
      <vt:lpstr>Arial</vt:lpstr>
      <vt:lpstr>ArialMT</vt:lpstr>
      <vt:lpstr>Calibri</vt:lpstr>
      <vt:lpstr>Merck</vt:lpstr>
      <vt:lpstr>Wingdings</vt:lpstr>
      <vt:lpstr>Тема Office</vt:lpstr>
      <vt:lpstr>Периодический обновляемый  отчет по безопасности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Ivan Anosov</dc:creator>
  <cp:lastModifiedBy>Ivan Anosov</cp:lastModifiedBy>
  <cp:revision>690</cp:revision>
  <dcterms:created xsi:type="dcterms:W3CDTF">2013-11-28T12:03:26Z</dcterms:created>
  <dcterms:modified xsi:type="dcterms:W3CDTF">2017-10-31T10:37:13Z</dcterms:modified>
</cp:coreProperties>
</file>